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drawings/drawing11.xml" ContentType="application/vnd.openxmlformats-officedocument.drawingml.chartshapes+xml"/>
  <Override PartName="/ppt/charts/chart1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2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3.xml" ContentType="application/vnd.openxmlformats-officedocument.drawingml.chartshapes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3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reit-file01.nareit.local\DATA\Research\_Long%20Term%20Storage\TTracker\Current\thisquarter_exhibits_final.xlsx" TargetMode="External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\\nareit-file01.nareit.local\DATA\Research\_Long%20Term%20Storage\TTracker\Current\thisquarter_exhibits_final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reit-file01.nareit.local\DATA\Research\_Long%20Term%20Storage\TTracker\Current\thisquarter_exhibits_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87020505669955E-2"/>
          <c:y val="6.3043450540342383E-2"/>
          <c:w val="0.89174653111232394"/>
          <c:h val="0.8307478662127854"/>
        </c:manualLayout>
      </c:layout>
      <c:barChart>
        <c:barDir val="col"/>
        <c:grouping val="stacked"/>
        <c:varyColors val="0"/>
        <c:ser>
          <c:idx val="1"/>
          <c:order val="1"/>
          <c:tx>
            <c:v>Office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tables'!$R$3:$CV$3</c:f>
              <c:numCache>
                <c:formatCode>0</c:formatCode>
                <c:ptCount val="83"/>
                <c:pt idx="0">
                  <c:v>1040.8430000000001</c:v>
                </c:pt>
                <c:pt idx="1">
                  <c:v>897.46199999999999</c:v>
                </c:pt>
                <c:pt idx="2">
                  <c:v>881.43399999999997</c:v>
                </c:pt>
                <c:pt idx="3">
                  <c:v>1048.6415</c:v>
                </c:pt>
                <c:pt idx="4">
                  <c:v>1043.0889999999999</c:v>
                </c:pt>
                <c:pt idx="5">
                  <c:v>762.88699999999994</c:v>
                </c:pt>
                <c:pt idx="6">
                  <c:v>1034.904</c:v>
                </c:pt>
                <c:pt idx="7">
                  <c:v>877.21</c:v>
                </c:pt>
                <c:pt idx="8">
                  <c:v>1020.359</c:v>
                </c:pt>
                <c:pt idx="9">
                  <c:v>970.92700000000002</c:v>
                </c:pt>
                <c:pt idx="10">
                  <c:v>665.48500000000001</c:v>
                </c:pt>
                <c:pt idx="11">
                  <c:v>847.678</c:v>
                </c:pt>
                <c:pt idx="12">
                  <c:v>823.322</c:v>
                </c:pt>
                <c:pt idx="13">
                  <c:v>731.25800000000004</c:v>
                </c:pt>
                <c:pt idx="14">
                  <c:v>769.25800000000004</c:v>
                </c:pt>
                <c:pt idx="15">
                  <c:v>736.63049999999998</c:v>
                </c:pt>
                <c:pt idx="16">
                  <c:v>720.09500000000003</c:v>
                </c:pt>
                <c:pt idx="17">
                  <c:v>707.32399999999996</c:v>
                </c:pt>
                <c:pt idx="18">
                  <c:v>721.50099999999998</c:v>
                </c:pt>
                <c:pt idx="19">
                  <c:v>458.34199999999998</c:v>
                </c:pt>
                <c:pt idx="20">
                  <c:v>736.95100000000002</c:v>
                </c:pt>
                <c:pt idx="21">
                  <c:v>451.85500000000002</c:v>
                </c:pt>
                <c:pt idx="22">
                  <c:v>769.83500000000004</c:v>
                </c:pt>
                <c:pt idx="23">
                  <c:v>322.61500000000001</c:v>
                </c:pt>
                <c:pt idx="24">
                  <c:v>865.596</c:v>
                </c:pt>
                <c:pt idx="25">
                  <c:v>713.49599999999998</c:v>
                </c:pt>
                <c:pt idx="26">
                  <c:v>906.11300000000006</c:v>
                </c:pt>
                <c:pt idx="27">
                  <c:v>803.524</c:v>
                </c:pt>
                <c:pt idx="28">
                  <c:v>892.14599999999996</c:v>
                </c:pt>
                <c:pt idx="29">
                  <c:v>1003.9</c:v>
                </c:pt>
                <c:pt idx="30">
                  <c:v>1007.294</c:v>
                </c:pt>
                <c:pt idx="31">
                  <c:v>865.76</c:v>
                </c:pt>
                <c:pt idx="32">
                  <c:v>948.399</c:v>
                </c:pt>
                <c:pt idx="33">
                  <c:v>1131.4949999999999</c:v>
                </c:pt>
                <c:pt idx="34">
                  <c:v>1059.337</c:v>
                </c:pt>
                <c:pt idx="35">
                  <c:v>1077.865</c:v>
                </c:pt>
                <c:pt idx="36">
                  <c:v>1024.7380000000001</c:v>
                </c:pt>
                <c:pt idx="37">
                  <c:v>1110.8879999999999</c:v>
                </c:pt>
                <c:pt idx="38">
                  <c:v>1127.4069999999999</c:v>
                </c:pt>
                <c:pt idx="39">
                  <c:v>1453.8</c:v>
                </c:pt>
                <c:pt idx="40">
                  <c:v>1261.1969999999999</c:v>
                </c:pt>
                <c:pt idx="41">
                  <c:v>1332.5519999999999</c:v>
                </c:pt>
                <c:pt idx="42">
                  <c:v>1529.3630000000001</c:v>
                </c:pt>
                <c:pt idx="43">
                  <c:v>1392.463</c:v>
                </c:pt>
                <c:pt idx="44">
                  <c:v>1431.0630000000001</c:v>
                </c:pt>
                <c:pt idx="45">
                  <c:v>1485.117</c:v>
                </c:pt>
                <c:pt idx="46">
                  <c:v>1784.2529999999999</c:v>
                </c:pt>
                <c:pt idx="47">
                  <c:v>1453.9179999999999</c:v>
                </c:pt>
                <c:pt idx="48">
                  <c:v>1547.393</c:v>
                </c:pt>
                <c:pt idx="49">
                  <c:v>1777.163</c:v>
                </c:pt>
                <c:pt idx="50">
                  <c:v>1495.355</c:v>
                </c:pt>
                <c:pt idx="51">
                  <c:v>1445.511</c:v>
                </c:pt>
                <c:pt idx="52">
                  <c:v>1416.338</c:v>
                </c:pt>
                <c:pt idx="53">
                  <c:v>1546.21</c:v>
                </c:pt>
                <c:pt idx="54">
                  <c:v>1427.307</c:v>
                </c:pt>
                <c:pt idx="55">
                  <c:v>1402.944</c:v>
                </c:pt>
                <c:pt idx="56">
                  <c:v>1395.701</c:v>
                </c:pt>
                <c:pt idx="57">
                  <c:v>1468.953</c:v>
                </c:pt>
                <c:pt idx="58">
                  <c:v>1501.6959999999999</c:v>
                </c:pt>
                <c:pt idx="59">
                  <c:v>1403.748</c:v>
                </c:pt>
                <c:pt idx="60">
                  <c:v>1409.069</c:v>
                </c:pt>
                <c:pt idx="61">
                  <c:v>1379.979</c:v>
                </c:pt>
                <c:pt idx="62">
                  <c:v>1440.4190000000001</c:v>
                </c:pt>
                <c:pt idx="63">
                  <c:v>1460.4939999999999</c:v>
                </c:pt>
                <c:pt idx="64">
                  <c:v>1464.162</c:v>
                </c:pt>
                <c:pt idx="65" formatCode="_(* #,##0_);_(* \(#,##0\);_(* &quot;-&quot;??_);_(@_)">
                  <c:v>1278.3219999999999</c:v>
                </c:pt>
                <c:pt idx="66" formatCode="_(* #,##0_);_(* \(#,##0\);_(* &quot;-&quot;??_);_(@_)">
                  <c:v>1245.7270000000001</c:v>
                </c:pt>
                <c:pt idx="67" formatCode="_(* #,##0_);_(* \(#,##0\);_(* &quot;-&quot;??_);_(@_)">
                  <c:v>1183.1559999999999</c:v>
                </c:pt>
                <c:pt idx="68">
                  <c:v>1272.482</c:v>
                </c:pt>
                <c:pt idx="69" formatCode="_(* #,##0_);_(* \(#,##0\);_(* &quot;-&quot;??_);_(@_)">
                  <c:v>1437.193</c:v>
                </c:pt>
                <c:pt idx="70" formatCode="_(* #,##0_);_(* \(#,##0\);_(* &quot;-&quot;??_);_(@_)">
                  <c:v>1538.854</c:v>
                </c:pt>
                <c:pt idx="71" formatCode="_(* #,##0_);_(* \(#,##0\);_(* &quot;-&quot;??_);_(@_)">
                  <c:v>1427.0329999999999</c:v>
                </c:pt>
                <c:pt idx="72" formatCode="_(* #,##0_);_(* \(#,##0\);_(* &quot;-&quot;??_);_(@_)">
                  <c:v>1541.479</c:v>
                </c:pt>
                <c:pt idx="73" formatCode="_(* #,##0_);_(* \(#,##0\);_(* &quot;-&quot;??_);_(@_)">
                  <c:v>1645.646</c:v>
                </c:pt>
                <c:pt idx="74" formatCode="_(* #,##0_);_(* \(#,##0\);_(* &quot;-&quot;??_);_(@_)">
                  <c:v>1581.653</c:v>
                </c:pt>
                <c:pt idx="75" formatCode="#,##0_);[Red]\(#,##0\)">
                  <c:v>1577.348</c:v>
                </c:pt>
                <c:pt idx="76" formatCode="#,##0_);[Red]\(#,##0\)">
                  <c:v>1460.7929999999999</c:v>
                </c:pt>
                <c:pt idx="77" formatCode="_(* #,##0.0_);_(* \(#,##0.0\);_(* &quot;-&quot;??_);_(@_)">
                  <c:v>1441.8050000000001</c:v>
                </c:pt>
                <c:pt idx="78" formatCode="0_);[Red]\(0\)">
                  <c:v>1390.27</c:v>
                </c:pt>
                <c:pt idx="79" formatCode="0_);[Red]\(0\)">
                  <c:v>1311.154</c:v>
                </c:pt>
                <c:pt idx="80" formatCode="0_);[Red]\(0\)">
                  <c:v>1489.5170000000001</c:v>
                </c:pt>
                <c:pt idx="81" formatCode="0_);[Red]\(0\)">
                  <c:v>1672.6990000000001</c:v>
                </c:pt>
                <c:pt idx="82" formatCode="0_);[Red]\(0\)">
                  <c:v>1280.7239999999999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18-4787-B5AC-305E4F7B1399}"/>
            </c:ext>
          </c:extLst>
        </c:ser>
        <c:ser>
          <c:idx val="2"/>
          <c:order val="2"/>
          <c:tx>
            <c:v>Industrial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tables'!$R$4:$CV$4</c:f>
              <c:numCache>
                <c:formatCode>0</c:formatCode>
                <c:ptCount val="83"/>
                <c:pt idx="0">
                  <c:v>468.91399999999999</c:v>
                </c:pt>
                <c:pt idx="1">
                  <c:v>495.08699999999999</c:v>
                </c:pt>
                <c:pt idx="2">
                  <c:v>526.94500000000005</c:v>
                </c:pt>
                <c:pt idx="3">
                  <c:v>489.25400000000002</c:v>
                </c:pt>
                <c:pt idx="4">
                  <c:v>490.596</c:v>
                </c:pt>
                <c:pt idx="5">
                  <c:v>523.06600000000003</c:v>
                </c:pt>
                <c:pt idx="6">
                  <c:v>498.33300000000003</c:v>
                </c:pt>
                <c:pt idx="7">
                  <c:v>517.46900000000005</c:v>
                </c:pt>
                <c:pt idx="8">
                  <c:v>528.79499999999996</c:v>
                </c:pt>
                <c:pt idx="9">
                  <c:v>573.476</c:v>
                </c:pt>
                <c:pt idx="10">
                  <c:v>565.20600000000002</c:v>
                </c:pt>
                <c:pt idx="11">
                  <c:v>732.99099999999999</c:v>
                </c:pt>
                <c:pt idx="12">
                  <c:v>668.79600000000005</c:v>
                </c:pt>
                <c:pt idx="13">
                  <c:v>714.02099999999996</c:v>
                </c:pt>
                <c:pt idx="14">
                  <c:v>727.87800000000004</c:v>
                </c:pt>
                <c:pt idx="15">
                  <c:v>653.48450000000003</c:v>
                </c:pt>
                <c:pt idx="16">
                  <c:v>634.42399999999998</c:v>
                </c:pt>
                <c:pt idx="17">
                  <c:v>708.95600000000002</c:v>
                </c:pt>
                <c:pt idx="18">
                  <c:v>510.108</c:v>
                </c:pt>
                <c:pt idx="19">
                  <c:v>-688.18399999999997</c:v>
                </c:pt>
                <c:pt idx="20">
                  <c:v>534.30600000000004</c:v>
                </c:pt>
                <c:pt idx="21">
                  <c:v>468.43700000000001</c:v>
                </c:pt>
                <c:pt idx="22">
                  <c:v>159.416</c:v>
                </c:pt>
                <c:pt idx="23">
                  <c:v>6.8280000000000003</c:v>
                </c:pt>
                <c:pt idx="24">
                  <c:v>294.01400000000001</c:v>
                </c:pt>
                <c:pt idx="25">
                  <c:v>362.79</c:v>
                </c:pt>
                <c:pt idx="26">
                  <c:v>326.12549999999999</c:v>
                </c:pt>
                <c:pt idx="27">
                  <c:v>-846.13900000000001</c:v>
                </c:pt>
                <c:pt idx="28">
                  <c:v>387.286</c:v>
                </c:pt>
                <c:pt idx="29">
                  <c:v>281.76499999999999</c:v>
                </c:pt>
                <c:pt idx="30">
                  <c:v>549.35299999999995</c:v>
                </c:pt>
                <c:pt idx="31">
                  <c:v>427.488</c:v>
                </c:pt>
                <c:pt idx="32">
                  <c:v>523.572</c:v>
                </c:pt>
                <c:pt idx="33">
                  <c:v>454.44400000000002</c:v>
                </c:pt>
                <c:pt idx="34">
                  <c:v>506.22399999999999</c:v>
                </c:pt>
                <c:pt idx="35">
                  <c:v>226.102</c:v>
                </c:pt>
                <c:pt idx="36">
                  <c:v>684.92</c:v>
                </c:pt>
                <c:pt idx="37">
                  <c:v>506.23599999999999</c:v>
                </c:pt>
                <c:pt idx="38">
                  <c:v>456.00200000000001</c:v>
                </c:pt>
                <c:pt idx="39">
                  <c:v>575.00800000000004</c:v>
                </c:pt>
                <c:pt idx="40">
                  <c:v>559.09199999999998</c:v>
                </c:pt>
                <c:pt idx="41">
                  <c:v>592.63400000000001</c:v>
                </c:pt>
                <c:pt idx="42">
                  <c:v>683.58900000000006</c:v>
                </c:pt>
                <c:pt idx="43">
                  <c:v>664.72400000000005</c:v>
                </c:pt>
                <c:pt idx="44">
                  <c:v>699.601</c:v>
                </c:pt>
                <c:pt idx="45">
                  <c:v>678.02800000000002</c:v>
                </c:pt>
                <c:pt idx="46">
                  <c:v>854.38400000000001</c:v>
                </c:pt>
                <c:pt idx="47">
                  <c:v>730.12900000000002</c:v>
                </c:pt>
                <c:pt idx="48">
                  <c:v>804.00400000000002</c:v>
                </c:pt>
                <c:pt idx="49">
                  <c:v>789.13499999999999</c:v>
                </c:pt>
                <c:pt idx="50">
                  <c:v>911.86699999999996</c:v>
                </c:pt>
                <c:pt idx="51">
                  <c:v>983.11699999999996</c:v>
                </c:pt>
                <c:pt idx="52">
                  <c:v>838.072</c:v>
                </c:pt>
                <c:pt idx="53">
                  <c:v>953.74599999999998</c:v>
                </c:pt>
                <c:pt idx="54">
                  <c:v>986.83799999999997</c:v>
                </c:pt>
                <c:pt idx="55">
                  <c:v>936.90599999999995</c:v>
                </c:pt>
                <c:pt idx="56">
                  <c:v>1125.222</c:v>
                </c:pt>
                <c:pt idx="57">
                  <c:v>1154.835</c:v>
                </c:pt>
                <c:pt idx="58">
                  <c:v>1123.383</c:v>
                </c:pt>
                <c:pt idx="59">
                  <c:v>1274.884</c:v>
                </c:pt>
                <c:pt idx="60">
                  <c:v>1080.2650000000001</c:v>
                </c:pt>
                <c:pt idx="61">
                  <c:v>1280.567</c:v>
                </c:pt>
                <c:pt idx="62">
                  <c:v>1381.16</c:v>
                </c:pt>
                <c:pt idx="63">
                  <c:v>1177.1479999999999</c:v>
                </c:pt>
                <c:pt idx="64">
                  <c:v>1441.2180000000001</c:v>
                </c:pt>
                <c:pt idx="65" formatCode="_(* #,##0_);_(* \(#,##0\);_(* &quot;-&quot;??_);_(@_)">
                  <c:v>1437.9159999999999</c:v>
                </c:pt>
                <c:pt idx="66" formatCode="_(* #,##0_);_(* \(#,##0\);_(* &quot;-&quot;??_);_(@_)">
                  <c:v>1295.328</c:v>
                </c:pt>
                <c:pt idx="67" formatCode="_(* #,##0_);_(* \(#,##0\);_(* &quot;-&quot;??_);_(@_)">
                  <c:v>1280.8320000000001</c:v>
                </c:pt>
                <c:pt idx="68">
                  <c:v>1482.278</c:v>
                </c:pt>
                <c:pt idx="69" formatCode="_(* #,##0_);_(* \(#,##0\);_(* &quot;-&quot;??_);_(@_)">
                  <c:v>1640.2940000000001</c:v>
                </c:pt>
                <c:pt idx="70" formatCode="_(* #,##0_);_(* \(#,##0\);_(* &quot;-&quot;??_);_(@_)">
                  <c:v>1701.3710000000001</c:v>
                </c:pt>
                <c:pt idx="71" formatCode="_(* #,##0_);_(* \(#,##0\);_(* &quot;-&quot;??_);_(@_)">
                  <c:v>1947.6120000000001</c:v>
                </c:pt>
                <c:pt idx="72" formatCode="_(* #,##0_);_(* \(#,##0\);_(* &quot;-&quot;??_);_(@_)">
                  <c:v>1781.8630000000001</c:v>
                </c:pt>
                <c:pt idx="73" formatCode="_(* #,##0_);_(* \(#,##0\);_(* &quot;-&quot;??_);_(@_)">
                  <c:v>1860.9570000000001</c:v>
                </c:pt>
                <c:pt idx="74" formatCode="_(* #,##0_);_(* \(#,##0\);_(* &quot;-&quot;??_);_(@_)">
                  <c:v>2050.3539999999998</c:v>
                </c:pt>
                <c:pt idx="75" formatCode="#,##0_);[Red]\(#,##0\)">
                  <c:v>1914.0060000000001</c:v>
                </c:pt>
                <c:pt idx="76" formatCode="#,##0_);[Red]\(#,##0\)">
                  <c:v>1747.127</c:v>
                </c:pt>
                <c:pt idx="77" formatCode="_(* #,##0.0_);_(* \(#,##0.0\);_(* &quot;-&quot;??_);_(@_)">
                  <c:v>2417.0479999999998</c:v>
                </c:pt>
                <c:pt idx="78" formatCode="0_);[Red]\(0\)">
                  <c:v>2001.9939999999999</c:v>
                </c:pt>
                <c:pt idx="79" formatCode="0_);[Red]\(0\)">
                  <c:v>1784.5730000000001</c:v>
                </c:pt>
                <c:pt idx="80" formatCode="0_);[Red]\(0\)">
                  <c:v>1957.4069999999999</c:v>
                </c:pt>
                <c:pt idx="81" formatCode="0_);[Red]\(0\)">
                  <c:v>2004.3440000000001</c:v>
                </c:pt>
                <c:pt idx="82" formatCode="0_);[Red]\(0\)">
                  <c:v>1988.53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18-4787-B5AC-305E4F7B1399}"/>
            </c:ext>
          </c:extLst>
        </c:ser>
        <c:ser>
          <c:idx val="3"/>
          <c:order val="3"/>
          <c:tx>
            <c:v>Retail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tables'!$R$5:$CV$5</c:f>
              <c:numCache>
                <c:formatCode>0</c:formatCode>
                <c:ptCount val="83"/>
                <c:pt idx="0">
                  <c:v>1401.547</c:v>
                </c:pt>
                <c:pt idx="1">
                  <c:v>1505.829</c:v>
                </c:pt>
                <c:pt idx="2">
                  <c:v>1438.249</c:v>
                </c:pt>
                <c:pt idx="3">
                  <c:v>1690.319</c:v>
                </c:pt>
                <c:pt idx="4">
                  <c:v>1604.3679999999999</c:v>
                </c:pt>
                <c:pt idx="5">
                  <c:v>1620.5360000000001</c:v>
                </c:pt>
                <c:pt idx="6">
                  <c:v>1561.1420000000001</c:v>
                </c:pt>
                <c:pt idx="7">
                  <c:v>1782.963</c:v>
                </c:pt>
                <c:pt idx="8">
                  <c:v>1606.7139999999999</c:v>
                </c:pt>
                <c:pt idx="9">
                  <c:v>1544.3720000000001</c:v>
                </c:pt>
                <c:pt idx="10">
                  <c:v>1524.385</c:v>
                </c:pt>
                <c:pt idx="11">
                  <c:v>1657.3275000000001</c:v>
                </c:pt>
                <c:pt idx="12">
                  <c:v>1950.114</c:v>
                </c:pt>
                <c:pt idx="13">
                  <c:v>1667.1569999999999</c:v>
                </c:pt>
                <c:pt idx="14">
                  <c:v>1651.42</c:v>
                </c:pt>
                <c:pt idx="15">
                  <c:v>1691.5934999999999</c:v>
                </c:pt>
                <c:pt idx="16">
                  <c:v>1641.296</c:v>
                </c:pt>
                <c:pt idx="17">
                  <c:v>1597.3209999999999</c:v>
                </c:pt>
                <c:pt idx="18">
                  <c:v>1591.287</c:v>
                </c:pt>
                <c:pt idx="19">
                  <c:v>1145.566</c:v>
                </c:pt>
                <c:pt idx="20">
                  <c:v>1500.453</c:v>
                </c:pt>
                <c:pt idx="21">
                  <c:v>747.51199999999994</c:v>
                </c:pt>
                <c:pt idx="22">
                  <c:v>1006.479</c:v>
                </c:pt>
                <c:pt idx="23">
                  <c:v>1275.0070000000001</c:v>
                </c:pt>
                <c:pt idx="24">
                  <c:v>1122.105</c:v>
                </c:pt>
                <c:pt idx="25">
                  <c:v>1174.8710000000001</c:v>
                </c:pt>
                <c:pt idx="26">
                  <c:v>1113.327</c:v>
                </c:pt>
                <c:pt idx="27">
                  <c:v>1722.2070000000001</c:v>
                </c:pt>
                <c:pt idx="28">
                  <c:v>1844.028</c:v>
                </c:pt>
                <c:pt idx="29">
                  <c:v>1543.13</c:v>
                </c:pt>
                <c:pt idx="30">
                  <c:v>2045.683</c:v>
                </c:pt>
                <c:pt idx="31">
                  <c:v>1775.2719999999999</c:v>
                </c:pt>
                <c:pt idx="32">
                  <c:v>1695.2180000000001</c:v>
                </c:pt>
                <c:pt idx="33">
                  <c:v>2034.4549999999999</c:v>
                </c:pt>
                <c:pt idx="34">
                  <c:v>1957.4749999999999</c:v>
                </c:pt>
                <c:pt idx="35">
                  <c:v>2264.299</c:v>
                </c:pt>
                <c:pt idx="36">
                  <c:v>2051.087</c:v>
                </c:pt>
                <c:pt idx="37">
                  <c:v>2305.4090000000001</c:v>
                </c:pt>
                <c:pt idx="38">
                  <c:v>2492.009</c:v>
                </c:pt>
                <c:pt idx="39">
                  <c:v>2653.0770000000002</c:v>
                </c:pt>
                <c:pt idx="40">
                  <c:v>2635.8690000000001</c:v>
                </c:pt>
                <c:pt idx="41">
                  <c:v>2748.71</c:v>
                </c:pt>
                <c:pt idx="42">
                  <c:v>2940.7220000000002</c:v>
                </c:pt>
                <c:pt idx="43">
                  <c:v>2989.5659999999998</c:v>
                </c:pt>
                <c:pt idx="44">
                  <c:v>2954.8069999999998</c:v>
                </c:pt>
                <c:pt idx="45">
                  <c:v>3150.3789999999999</c:v>
                </c:pt>
                <c:pt idx="46">
                  <c:v>3198.087</c:v>
                </c:pt>
                <c:pt idx="47">
                  <c:v>3317.0169999999998</c:v>
                </c:pt>
                <c:pt idx="48">
                  <c:v>3301.6460000000002</c:v>
                </c:pt>
                <c:pt idx="49">
                  <c:v>3367.7869999999998</c:v>
                </c:pt>
                <c:pt idx="50">
                  <c:v>3197.3420000000001</c:v>
                </c:pt>
                <c:pt idx="51">
                  <c:v>3542.5929999999998</c:v>
                </c:pt>
                <c:pt idx="52">
                  <c:v>3108.7080000000001</c:v>
                </c:pt>
                <c:pt idx="53">
                  <c:v>3353.36</c:v>
                </c:pt>
                <c:pt idx="54">
                  <c:v>3351.491</c:v>
                </c:pt>
                <c:pt idx="55">
                  <c:v>3646.8310000000001</c:v>
                </c:pt>
                <c:pt idx="56">
                  <c:v>3356.1370000000002</c:v>
                </c:pt>
                <c:pt idx="57">
                  <c:v>3437.3890000000001</c:v>
                </c:pt>
                <c:pt idx="58">
                  <c:v>3772.0390000000002</c:v>
                </c:pt>
                <c:pt idx="59">
                  <c:v>3464.45</c:v>
                </c:pt>
                <c:pt idx="60">
                  <c:v>3209.0120000000002</c:v>
                </c:pt>
                <c:pt idx="61">
                  <c:v>3217.192</c:v>
                </c:pt>
                <c:pt idx="62">
                  <c:v>3503.4450000000002</c:v>
                </c:pt>
                <c:pt idx="63">
                  <c:v>3396.9110000000001</c:v>
                </c:pt>
                <c:pt idx="64">
                  <c:v>3149.4569999999999</c:v>
                </c:pt>
                <c:pt idx="65" formatCode="_(* #,##0_);_(* \(#,##0\);_(* &quot;-&quot;??_);_(@_)">
                  <c:v>2388.9229999999998</c:v>
                </c:pt>
                <c:pt idx="66" formatCode="_(* #,##0_);_(* \(#,##0\);_(* &quot;-&quot;??_);_(@_)">
                  <c:v>2423.4409999999998</c:v>
                </c:pt>
                <c:pt idx="67" formatCode="_(* #,##0_);_(* \(#,##0\);_(* &quot;-&quot;??_);_(@_)">
                  <c:v>2623.2280000000001</c:v>
                </c:pt>
                <c:pt idx="68">
                  <c:v>2717.19</c:v>
                </c:pt>
                <c:pt idx="69" formatCode="_(* #,##0_);_(* \(#,##0\);_(* &quot;-&quot;??_);_(@_)">
                  <c:v>3292.9450000000002</c:v>
                </c:pt>
                <c:pt idx="70" formatCode="_(* #,##0_);_(* \(#,##0\);_(* &quot;-&quot;??_);_(@_)">
                  <c:v>3149.9369999999999</c:v>
                </c:pt>
                <c:pt idx="71" formatCode="_(* #,##0_);_(* \(#,##0\);_(* &quot;-&quot;??_);_(@_)">
                  <c:v>3256.8890000000001</c:v>
                </c:pt>
                <c:pt idx="72" formatCode="_(* #,##0_);_(* \(#,##0\);_(* &quot;-&quot;??_);_(@_)">
                  <c:v>3575.9720000000002</c:v>
                </c:pt>
                <c:pt idx="73" formatCode="_(* #,##0_);_(* \(#,##0\);_(* &quot;-&quot;??_);_(@_)">
                  <c:v>3699.8879999999999</c:v>
                </c:pt>
                <c:pt idx="74" formatCode="_(* #,##0_);_(* \(#,##0\);_(* &quot;-&quot;??_);_(@_)">
                  <c:v>3730.029</c:v>
                </c:pt>
                <c:pt idx="75" formatCode="#,##0_);[Red]\(#,##0\)">
                  <c:v>3864.826</c:v>
                </c:pt>
                <c:pt idx="76" formatCode="#,##0_);[Red]\(#,##0\)">
                  <c:v>3652.2260000000001</c:v>
                </c:pt>
                <c:pt idx="77" formatCode="_(* #,##0.0_);_(* \(#,##0.0\);_(* &quot;-&quot;??_);_(@_)">
                  <c:v>3655.6590000000001</c:v>
                </c:pt>
                <c:pt idx="78" formatCode="0_);[Red]\(0\)">
                  <c:v>3899.3429999999998</c:v>
                </c:pt>
                <c:pt idx="79" formatCode="0_);[Red]\(0\)">
                  <c:v>3958.1419999999998</c:v>
                </c:pt>
                <c:pt idx="80" formatCode="0_);[Red]\(0\)">
                  <c:v>3941.0770000000002</c:v>
                </c:pt>
                <c:pt idx="81" formatCode="0_);[Red]\(0\)">
                  <c:v>3886.6480000000001</c:v>
                </c:pt>
                <c:pt idx="82" formatCode="0_);[Red]\(0\)">
                  <c:v>3719.011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18-4787-B5AC-305E4F7B1399}"/>
            </c:ext>
          </c:extLst>
        </c:ser>
        <c:ser>
          <c:idx val="4"/>
          <c:order val="4"/>
          <c:tx>
            <c:v>Residential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tables'!$R$9:$CV$9</c:f>
              <c:numCache>
                <c:formatCode>0</c:formatCode>
                <c:ptCount val="83"/>
                <c:pt idx="0">
                  <c:v>714.14</c:v>
                </c:pt>
                <c:pt idx="1">
                  <c:v>705.67</c:v>
                </c:pt>
                <c:pt idx="2">
                  <c:v>754.8365</c:v>
                </c:pt>
                <c:pt idx="3">
                  <c:v>698.87350000000004</c:v>
                </c:pt>
                <c:pt idx="4">
                  <c:v>829.71799999999996</c:v>
                </c:pt>
                <c:pt idx="5">
                  <c:v>779.58500000000004</c:v>
                </c:pt>
                <c:pt idx="6">
                  <c:v>686.80200000000002</c:v>
                </c:pt>
                <c:pt idx="7">
                  <c:v>778.27700000000004</c:v>
                </c:pt>
                <c:pt idx="8">
                  <c:v>833.00800000000004</c:v>
                </c:pt>
                <c:pt idx="9">
                  <c:v>869.423</c:v>
                </c:pt>
                <c:pt idx="10">
                  <c:v>839.27599999999995</c:v>
                </c:pt>
                <c:pt idx="11">
                  <c:v>781.09799999999996</c:v>
                </c:pt>
                <c:pt idx="12">
                  <c:v>840.92600000000004</c:v>
                </c:pt>
                <c:pt idx="13">
                  <c:v>855.08699999999999</c:v>
                </c:pt>
                <c:pt idx="14">
                  <c:v>715.05600000000004</c:v>
                </c:pt>
                <c:pt idx="15">
                  <c:v>747.6345</c:v>
                </c:pt>
                <c:pt idx="16">
                  <c:v>725.15899999999999</c:v>
                </c:pt>
                <c:pt idx="17">
                  <c:v>695.93</c:v>
                </c:pt>
                <c:pt idx="18">
                  <c:v>707.30799999999999</c:v>
                </c:pt>
                <c:pt idx="19">
                  <c:v>202.31899999999999</c:v>
                </c:pt>
                <c:pt idx="20">
                  <c:v>766.03300000000002</c:v>
                </c:pt>
                <c:pt idx="21">
                  <c:v>581.01</c:v>
                </c:pt>
                <c:pt idx="22">
                  <c:v>608.85599999999999</c:v>
                </c:pt>
                <c:pt idx="23">
                  <c:v>451.95</c:v>
                </c:pt>
                <c:pt idx="24">
                  <c:v>630.09199999999998</c:v>
                </c:pt>
                <c:pt idx="25">
                  <c:v>627.59299999999996</c:v>
                </c:pt>
                <c:pt idx="26">
                  <c:v>655.80600000000004</c:v>
                </c:pt>
                <c:pt idx="27">
                  <c:v>649.76099999999997</c:v>
                </c:pt>
                <c:pt idx="28">
                  <c:v>757.96799999999996</c:v>
                </c:pt>
                <c:pt idx="29">
                  <c:v>727.10799999999995</c:v>
                </c:pt>
                <c:pt idx="30">
                  <c:v>814.43</c:v>
                </c:pt>
                <c:pt idx="31">
                  <c:v>894.17700000000002</c:v>
                </c:pt>
                <c:pt idx="32">
                  <c:v>965.71799999999996</c:v>
                </c:pt>
                <c:pt idx="33">
                  <c:v>966.16700000000003</c:v>
                </c:pt>
                <c:pt idx="34">
                  <c:v>1078.7159999999999</c:v>
                </c:pt>
                <c:pt idx="35">
                  <c:v>1132.576</c:v>
                </c:pt>
                <c:pt idx="36">
                  <c:v>941.94500000000005</c:v>
                </c:pt>
                <c:pt idx="37">
                  <c:v>1221.1400000000001</c:v>
                </c:pt>
                <c:pt idx="38">
                  <c:v>1128.721</c:v>
                </c:pt>
                <c:pt idx="39">
                  <c:v>1279.462</c:v>
                </c:pt>
                <c:pt idx="40">
                  <c:v>1182.2560000000001</c:v>
                </c:pt>
                <c:pt idx="41">
                  <c:v>1254.1389999999999</c:v>
                </c:pt>
                <c:pt idx="42">
                  <c:v>1204.27</c:v>
                </c:pt>
                <c:pt idx="43">
                  <c:v>1388.4870000000001</c:v>
                </c:pt>
                <c:pt idx="44">
                  <c:v>1440.037</c:v>
                </c:pt>
                <c:pt idx="45">
                  <c:v>1574.4739999999999</c:v>
                </c:pt>
                <c:pt idx="46">
                  <c:v>1453.2660000000001</c:v>
                </c:pt>
                <c:pt idx="47">
                  <c:v>1488.9179999999999</c:v>
                </c:pt>
                <c:pt idx="48">
                  <c:v>1400.2539999999999</c:v>
                </c:pt>
                <c:pt idx="49">
                  <c:v>1553.835</c:v>
                </c:pt>
                <c:pt idx="50">
                  <c:v>1542.2619999999999</c:v>
                </c:pt>
                <c:pt idx="51">
                  <c:v>1502.7860000000001</c:v>
                </c:pt>
                <c:pt idx="52">
                  <c:v>1602.74</c:v>
                </c:pt>
                <c:pt idx="53">
                  <c:v>1589.202</c:v>
                </c:pt>
                <c:pt idx="54">
                  <c:v>1646.404</c:v>
                </c:pt>
                <c:pt idx="55">
                  <c:v>1742.2670000000001</c:v>
                </c:pt>
                <c:pt idx="56">
                  <c:v>1782.085</c:v>
                </c:pt>
                <c:pt idx="57">
                  <c:v>1735.221</c:v>
                </c:pt>
                <c:pt idx="58">
                  <c:v>1786.23</c:v>
                </c:pt>
                <c:pt idx="59">
                  <c:v>1834.2</c:v>
                </c:pt>
                <c:pt idx="60">
                  <c:v>1912.877</c:v>
                </c:pt>
                <c:pt idx="61">
                  <c:v>1900.087</c:v>
                </c:pt>
                <c:pt idx="62">
                  <c:v>1997.431</c:v>
                </c:pt>
                <c:pt idx="63">
                  <c:v>1977.913</c:v>
                </c:pt>
                <c:pt idx="64">
                  <c:v>1981.941</c:v>
                </c:pt>
                <c:pt idx="65" formatCode="_(* #,##0_);_(* \(#,##0\);_(* &quot;-&quot;??_);_(@_)">
                  <c:v>1932.4829999999999</c:v>
                </c:pt>
                <c:pt idx="66" formatCode="_(* #,##0_);_(* \(#,##0\);_(* &quot;-&quot;??_);_(@_)">
                  <c:v>1796.8879999999999</c:v>
                </c:pt>
                <c:pt idx="67" formatCode="_(* #,##0_);_(* \(#,##0\);_(* &quot;-&quot;??_);_(@_)">
                  <c:v>1854.7139999999999</c:v>
                </c:pt>
                <c:pt idx="68">
                  <c:v>1913.4870000000001</c:v>
                </c:pt>
                <c:pt idx="69" formatCode="_(* #,##0_);_(* \(#,##0\);_(* &quot;-&quot;??_);_(@_)">
                  <c:v>2074.5729999999999</c:v>
                </c:pt>
                <c:pt idx="70" formatCode="_(* #,##0_);_(* \(#,##0\);_(* &quot;-&quot;??_);_(@_)">
                  <c:v>2203.6790000000001</c:v>
                </c:pt>
                <c:pt idx="71" formatCode="_(* #,##0_);_(* \(#,##0\);_(* &quot;-&quot;??_);_(@_)">
                  <c:v>2270.165</c:v>
                </c:pt>
                <c:pt idx="72" formatCode="_(* #,##0_);_(* \(#,##0\);_(* &quot;-&quot;??_);_(@_)">
                  <c:v>2397.4140000000002</c:v>
                </c:pt>
                <c:pt idx="73" formatCode="_(* #,##0_);_(* \(#,##0\);_(* &quot;-&quot;??_);_(@_)">
                  <c:v>2504.75</c:v>
                </c:pt>
                <c:pt idx="74" formatCode="_(* #,##0_);_(* \(#,##0\);_(* &quot;-&quot;??_);_(@_)">
                  <c:v>2615.002</c:v>
                </c:pt>
                <c:pt idx="75" formatCode="#,##0_);[Red]\(#,##0\)">
                  <c:v>2508.8850000000002</c:v>
                </c:pt>
                <c:pt idx="76" formatCode="#,##0_);[Red]\(#,##0\)">
                  <c:v>2522.2289999999998</c:v>
                </c:pt>
                <c:pt idx="77" formatCode="_(* #,##0.0_);_(* \(#,##0.0\);_(* &quot;-&quot;??_);_(@_)">
                  <c:v>2721.87</c:v>
                </c:pt>
                <c:pt idx="78" formatCode="0_);[Red]\(0\)">
                  <c:v>2724.2109999999998</c:v>
                </c:pt>
                <c:pt idx="79" formatCode="0_);[Red]\(0\)">
                  <c:v>2757.3470000000002</c:v>
                </c:pt>
                <c:pt idx="80" formatCode="0_);[Red]\(0\)">
                  <c:v>2693.0369999999998</c:v>
                </c:pt>
                <c:pt idx="81" formatCode="0_);[Red]\(0\)">
                  <c:v>2586.9110000000001</c:v>
                </c:pt>
                <c:pt idx="82" formatCode="0_);[Red]\(0\)">
                  <c:v>2665.6616612238408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18-4787-B5AC-305E4F7B1399}"/>
            </c:ext>
          </c:extLst>
        </c:ser>
        <c:ser>
          <c:idx val="5"/>
          <c:order val="5"/>
          <c:tx>
            <c:v>Diversified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tables'!$R$13:$CV$13</c:f>
              <c:numCache>
                <c:formatCode>0</c:formatCode>
                <c:ptCount val="83"/>
                <c:pt idx="0">
                  <c:v>276.49799999999999</c:v>
                </c:pt>
                <c:pt idx="1">
                  <c:v>310.983</c:v>
                </c:pt>
                <c:pt idx="2">
                  <c:v>312.71699999999998</c:v>
                </c:pt>
                <c:pt idx="3">
                  <c:v>428.524</c:v>
                </c:pt>
                <c:pt idx="4">
                  <c:v>410.34300000000002</c:v>
                </c:pt>
                <c:pt idx="5">
                  <c:v>409.78300000000002</c:v>
                </c:pt>
                <c:pt idx="6">
                  <c:v>287.49200000000002</c:v>
                </c:pt>
                <c:pt idx="7">
                  <c:v>378.27850000000001</c:v>
                </c:pt>
                <c:pt idx="8">
                  <c:v>433.64600000000002</c:v>
                </c:pt>
                <c:pt idx="9">
                  <c:v>459.08600000000001</c:v>
                </c:pt>
                <c:pt idx="10">
                  <c:v>369.93599999999998</c:v>
                </c:pt>
                <c:pt idx="11">
                  <c:v>395.73599999999999</c:v>
                </c:pt>
                <c:pt idx="12">
                  <c:v>491.45</c:v>
                </c:pt>
                <c:pt idx="13">
                  <c:v>451.56799999999998</c:v>
                </c:pt>
                <c:pt idx="14">
                  <c:v>359.63499999999999</c:v>
                </c:pt>
                <c:pt idx="15">
                  <c:v>241.42250000000001</c:v>
                </c:pt>
                <c:pt idx="16">
                  <c:v>631.84500000000003</c:v>
                </c:pt>
                <c:pt idx="17">
                  <c:v>340.61</c:v>
                </c:pt>
                <c:pt idx="18">
                  <c:v>301.39600000000002</c:v>
                </c:pt>
                <c:pt idx="19">
                  <c:v>-71.17</c:v>
                </c:pt>
                <c:pt idx="20">
                  <c:v>309.45100000000002</c:v>
                </c:pt>
                <c:pt idx="21">
                  <c:v>8.4320000000000004</c:v>
                </c:pt>
                <c:pt idx="22">
                  <c:v>296.38900000000001</c:v>
                </c:pt>
                <c:pt idx="23">
                  <c:v>50.689</c:v>
                </c:pt>
                <c:pt idx="24">
                  <c:v>454.86200000000002</c:v>
                </c:pt>
                <c:pt idx="25">
                  <c:v>310.27199999999999</c:v>
                </c:pt>
                <c:pt idx="26">
                  <c:v>366.84</c:v>
                </c:pt>
                <c:pt idx="27">
                  <c:v>585.02</c:v>
                </c:pt>
                <c:pt idx="28">
                  <c:v>699.21900000000005</c:v>
                </c:pt>
                <c:pt idx="29">
                  <c:v>435.92099999999999</c:v>
                </c:pt>
                <c:pt idx="30">
                  <c:v>393.87</c:v>
                </c:pt>
                <c:pt idx="31">
                  <c:v>376.88200000000001</c:v>
                </c:pt>
                <c:pt idx="32">
                  <c:v>579.30200000000002</c:v>
                </c:pt>
                <c:pt idx="33">
                  <c:v>406.75</c:v>
                </c:pt>
                <c:pt idx="34">
                  <c:v>505.91800000000001</c:v>
                </c:pt>
                <c:pt idx="35">
                  <c:v>350.15499999999997</c:v>
                </c:pt>
                <c:pt idx="36">
                  <c:v>529.36500000000001</c:v>
                </c:pt>
                <c:pt idx="37">
                  <c:v>530.92999999999995</c:v>
                </c:pt>
                <c:pt idx="38">
                  <c:v>541.40499999999997</c:v>
                </c:pt>
                <c:pt idx="39">
                  <c:v>334.73599999999999</c:v>
                </c:pt>
                <c:pt idx="40">
                  <c:v>734.95399999999995</c:v>
                </c:pt>
                <c:pt idx="41">
                  <c:v>630.40099999999995</c:v>
                </c:pt>
                <c:pt idx="42">
                  <c:v>632.26099999999997</c:v>
                </c:pt>
                <c:pt idx="43">
                  <c:v>825.57100000000003</c:v>
                </c:pt>
                <c:pt idx="44">
                  <c:v>885.39200000000005</c:v>
                </c:pt>
                <c:pt idx="45">
                  <c:v>1251.904</c:v>
                </c:pt>
                <c:pt idx="46">
                  <c:v>1143.2449999999999</c:v>
                </c:pt>
                <c:pt idx="47">
                  <c:v>659.75099999999998</c:v>
                </c:pt>
                <c:pt idx="48">
                  <c:v>828.50699999999995</c:v>
                </c:pt>
                <c:pt idx="49">
                  <c:v>921.32500000000005</c:v>
                </c:pt>
                <c:pt idx="50">
                  <c:v>638.04399999999998</c:v>
                </c:pt>
                <c:pt idx="51">
                  <c:v>1405.461</c:v>
                </c:pt>
                <c:pt idx="52">
                  <c:v>899.54499999999996</c:v>
                </c:pt>
                <c:pt idx="53">
                  <c:v>976.24599999999998</c:v>
                </c:pt>
                <c:pt idx="54">
                  <c:v>803.14700000000005</c:v>
                </c:pt>
                <c:pt idx="55">
                  <c:v>903.928</c:v>
                </c:pt>
                <c:pt idx="56">
                  <c:v>872.75099999999998</c:v>
                </c:pt>
                <c:pt idx="57">
                  <c:v>814.33100000000002</c:v>
                </c:pt>
                <c:pt idx="58">
                  <c:v>770.34900000000005</c:v>
                </c:pt>
                <c:pt idx="59">
                  <c:v>814.67499999999995</c:v>
                </c:pt>
                <c:pt idx="60">
                  <c:v>946.09400000000005</c:v>
                </c:pt>
                <c:pt idx="61">
                  <c:v>877.47199999999998</c:v>
                </c:pt>
                <c:pt idx="62">
                  <c:v>104.41200000000001</c:v>
                </c:pt>
                <c:pt idx="63">
                  <c:v>1109.3610000000001</c:v>
                </c:pt>
                <c:pt idx="64">
                  <c:v>960.46199999999999</c:v>
                </c:pt>
                <c:pt idx="65" formatCode="_(* #,##0_);_(* \(#,##0\);_(* &quot;-&quot;??_);_(@_)">
                  <c:v>884.875</c:v>
                </c:pt>
                <c:pt idx="66" formatCode="_(* #,##0_);_(* \(#,##0\);_(* &quot;-&quot;??_);_(@_)">
                  <c:v>998.95600000000002</c:v>
                </c:pt>
                <c:pt idx="67" formatCode="_(* #,##0_);_(* \(#,##0\);_(* &quot;-&quot;??_);_(@_)">
                  <c:v>618.13099999999997</c:v>
                </c:pt>
                <c:pt idx="68">
                  <c:v>704.69600000000003</c:v>
                </c:pt>
                <c:pt idx="69" formatCode="_(* #,##0_);_(* \(#,##0\);_(* &quot;-&quot;??_);_(@_)">
                  <c:v>645.74400000000003</c:v>
                </c:pt>
                <c:pt idx="70" formatCode="_(* #,##0_);_(* \(#,##0\);_(* &quot;-&quot;??_);_(@_)">
                  <c:v>796.58</c:v>
                </c:pt>
                <c:pt idx="71" formatCode="_(* #,##0_);_(* \(#,##0\);_(* &quot;-&quot;??_);_(@_)">
                  <c:v>548.17600000000004</c:v>
                </c:pt>
                <c:pt idx="72" formatCode="_(* #,##0_);_(* \(#,##0\);_(* &quot;-&quot;??_);_(@_)">
                  <c:v>581.16499999999996</c:v>
                </c:pt>
                <c:pt idx="73" formatCode="_(* #,##0_);_(* \(#,##0\);_(* &quot;-&quot;??_);_(@_)">
                  <c:v>679.25699999999995</c:v>
                </c:pt>
                <c:pt idx="74" formatCode="_(* #,##0_);_(* \(#,##0\);_(* &quot;-&quot;??_);_(@_)">
                  <c:v>616.98699999999997</c:v>
                </c:pt>
                <c:pt idx="75" formatCode="#,##0_);[Red]\(#,##0\)">
                  <c:v>690.26900000000001</c:v>
                </c:pt>
                <c:pt idx="76" formatCode="#,##0_);[Red]\(#,##0\)">
                  <c:v>577.05899999999997</c:v>
                </c:pt>
                <c:pt idx="77" formatCode="_(* #,##0.0_);_(* \(#,##0.0\);_(* &quot;-&quot;??_);_(@_)">
                  <c:v>611.48099999999999</c:v>
                </c:pt>
                <c:pt idx="78" formatCode="0_);[Red]\(0\)">
                  <c:v>413.298</c:v>
                </c:pt>
                <c:pt idx="79" formatCode="0_);[Red]\(0\)">
                  <c:v>526.84349999999995</c:v>
                </c:pt>
                <c:pt idx="80" formatCode="0_);[Red]\(0\)">
                  <c:v>596.923</c:v>
                </c:pt>
                <c:pt idx="81" formatCode="0_);[Red]\(0\)">
                  <c:v>581.73099999999999</c:v>
                </c:pt>
                <c:pt idx="82" formatCode="0_);[Red]\(0\)">
                  <c:v>518.918479186941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18-4787-B5AC-305E4F7B1399}"/>
            </c:ext>
          </c:extLst>
        </c:ser>
        <c:ser>
          <c:idx val="6"/>
          <c:order val="6"/>
          <c:tx>
            <c:v>Lodging/Resorts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tables'!$R$14:$CV$14</c:f>
              <c:numCache>
                <c:formatCode>0</c:formatCode>
                <c:ptCount val="83"/>
                <c:pt idx="0">
                  <c:v>119.85899999999999</c:v>
                </c:pt>
                <c:pt idx="1">
                  <c:v>216.571</c:v>
                </c:pt>
                <c:pt idx="2">
                  <c:v>143.70500000000001</c:v>
                </c:pt>
                <c:pt idx="3">
                  <c:v>240.03800000000001</c:v>
                </c:pt>
                <c:pt idx="4">
                  <c:v>249.434</c:v>
                </c:pt>
                <c:pt idx="5">
                  <c:v>395.64800000000002</c:v>
                </c:pt>
                <c:pt idx="6">
                  <c:v>215.97800000000001</c:v>
                </c:pt>
                <c:pt idx="7">
                  <c:v>23.69</c:v>
                </c:pt>
                <c:pt idx="8">
                  <c:v>345.74799999999999</c:v>
                </c:pt>
                <c:pt idx="9">
                  <c:v>565.45899999999995</c:v>
                </c:pt>
                <c:pt idx="10">
                  <c:v>472.04899999999998</c:v>
                </c:pt>
                <c:pt idx="11">
                  <c:v>602.71299999999997</c:v>
                </c:pt>
                <c:pt idx="12">
                  <c:v>466.34800000000001</c:v>
                </c:pt>
                <c:pt idx="13">
                  <c:v>667.60199999999998</c:v>
                </c:pt>
                <c:pt idx="14">
                  <c:v>542.85699999999997</c:v>
                </c:pt>
                <c:pt idx="15">
                  <c:v>762.95650000000001</c:v>
                </c:pt>
                <c:pt idx="16">
                  <c:v>437.75200000000001</c:v>
                </c:pt>
                <c:pt idx="17">
                  <c:v>662.04100000000005</c:v>
                </c:pt>
                <c:pt idx="18">
                  <c:v>360.327</c:v>
                </c:pt>
                <c:pt idx="19">
                  <c:v>290.80900000000003</c:v>
                </c:pt>
                <c:pt idx="20">
                  <c:v>252.14500000000001</c:v>
                </c:pt>
                <c:pt idx="21">
                  <c:v>-40.122</c:v>
                </c:pt>
                <c:pt idx="22">
                  <c:v>157.751</c:v>
                </c:pt>
                <c:pt idx="23">
                  <c:v>194.465</c:v>
                </c:pt>
                <c:pt idx="24">
                  <c:v>148.75800000000001</c:v>
                </c:pt>
                <c:pt idx="25">
                  <c:v>397.65800000000002</c:v>
                </c:pt>
                <c:pt idx="26">
                  <c:v>225.71199999999999</c:v>
                </c:pt>
                <c:pt idx="27">
                  <c:v>273.27800000000002</c:v>
                </c:pt>
                <c:pt idx="28">
                  <c:v>293.13900000000001</c:v>
                </c:pt>
                <c:pt idx="29">
                  <c:v>493.18200000000002</c:v>
                </c:pt>
                <c:pt idx="30">
                  <c:v>417.49700000000001</c:v>
                </c:pt>
                <c:pt idx="31">
                  <c:v>529.64099999999996</c:v>
                </c:pt>
                <c:pt idx="32">
                  <c:v>286.61799999999999</c:v>
                </c:pt>
                <c:pt idx="33">
                  <c:v>667.31899999999996</c:v>
                </c:pt>
                <c:pt idx="34">
                  <c:v>481.18</c:v>
                </c:pt>
                <c:pt idx="35">
                  <c:v>544.49900000000002</c:v>
                </c:pt>
                <c:pt idx="36">
                  <c:v>550.86699999999996</c:v>
                </c:pt>
                <c:pt idx="37">
                  <c:v>896.755</c:v>
                </c:pt>
                <c:pt idx="38">
                  <c:v>734.29700000000003</c:v>
                </c:pt>
                <c:pt idx="39">
                  <c:v>723.64800000000002</c:v>
                </c:pt>
                <c:pt idx="40">
                  <c:v>649.94899999999996</c:v>
                </c:pt>
                <c:pt idx="41">
                  <c:v>1080.133</c:v>
                </c:pt>
                <c:pt idx="42">
                  <c:v>1044.5889999999999</c:v>
                </c:pt>
                <c:pt idx="43">
                  <c:v>933.48500000000001</c:v>
                </c:pt>
                <c:pt idx="44">
                  <c:v>821.346</c:v>
                </c:pt>
                <c:pt idx="45">
                  <c:v>1309.704</c:v>
                </c:pt>
                <c:pt idx="46">
                  <c:v>1215.1320000000001</c:v>
                </c:pt>
                <c:pt idx="47">
                  <c:v>1034.96</c:v>
                </c:pt>
                <c:pt idx="48">
                  <c:v>1005.332</c:v>
                </c:pt>
                <c:pt idx="49">
                  <c:v>1411.1089999999999</c:v>
                </c:pt>
                <c:pt idx="50">
                  <c:v>1158.1089999999999</c:v>
                </c:pt>
                <c:pt idx="51">
                  <c:v>1082.912</c:v>
                </c:pt>
                <c:pt idx="52">
                  <c:v>1149.453</c:v>
                </c:pt>
                <c:pt idx="53">
                  <c:v>1543.913</c:v>
                </c:pt>
                <c:pt idx="54">
                  <c:v>1274.0930000000001</c:v>
                </c:pt>
                <c:pt idx="55">
                  <c:v>1200.2270000000001</c:v>
                </c:pt>
                <c:pt idx="56">
                  <c:v>1166.1105</c:v>
                </c:pt>
                <c:pt idx="57">
                  <c:v>1632.201</c:v>
                </c:pt>
                <c:pt idx="58">
                  <c:v>1201.5930000000001</c:v>
                </c:pt>
                <c:pt idx="59">
                  <c:v>1006.034</c:v>
                </c:pt>
                <c:pt idx="60">
                  <c:v>1191.92</c:v>
                </c:pt>
                <c:pt idx="61">
                  <c:v>1550.028</c:v>
                </c:pt>
                <c:pt idx="62">
                  <c:v>1084.02</c:v>
                </c:pt>
                <c:pt idx="63">
                  <c:v>1102.8440000000001</c:v>
                </c:pt>
                <c:pt idx="64">
                  <c:v>177.292</c:v>
                </c:pt>
                <c:pt idx="65" formatCode="_(* #,##0_);_(* \(#,##0\);_(* &quot;-&quot;??_);_(@_)">
                  <c:v>-1170.4780000000001</c:v>
                </c:pt>
                <c:pt idx="66" formatCode="_(* #,##0_);_(* \(#,##0\);_(* &quot;-&quot;??_);_(@_)">
                  <c:v>-847.99</c:v>
                </c:pt>
                <c:pt idx="67" formatCode="_(* #,##0_);_(* \(#,##0\);_(* &quot;-&quot;??_);_(@_)">
                  <c:v>-522.91399999999999</c:v>
                </c:pt>
                <c:pt idx="68" formatCode="_(* #,##0_);_(* \(#,##0\);_(* &quot;-&quot;??_);_(@_)">
                  <c:v>-390.70600000000002</c:v>
                </c:pt>
                <c:pt idx="69" formatCode="_(* #,##0_);_(* \(#,##0\);_(* &quot;-&quot;??_);_(@_)">
                  <c:v>91.396000000000001</c:v>
                </c:pt>
                <c:pt idx="70" formatCode="_(* #,##0_);_(* \(#,##0\);_(* &quot;-&quot;??_);_(@_)">
                  <c:v>416.81900000000002</c:v>
                </c:pt>
                <c:pt idx="71" formatCode="_(* #,##0_);_(* \(#,##0\);_(* &quot;-&quot;??_);_(@_)">
                  <c:v>411.9</c:v>
                </c:pt>
                <c:pt idx="72" formatCode="_(* #,##0_);_(* \(#,##0\);_(* &quot;-&quot;??_);_(@_)">
                  <c:v>527.16200000000003</c:v>
                </c:pt>
                <c:pt idx="73" formatCode="_(* #,##0_);_(* \(#,##0\);_(* &quot;-&quot;??_);_(@_)">
                  <c:v>1283.2619999999999</c:v>
                </c:pt>
                <c:pt idx="74" formatCode="_(* #,##0_);_(* \(#,##0\);_(* &quot;-&quot;??_);_(@_)">
                  <c:v>913.78899999999999</c:v>
                </c:pt>
                <c:pt idx="75" formatCode="#,##0_);[Red]\(#,##0\)">
                  <c:v>836.97199999999998</c:v>
                </c:pt>
                <c:pt idx="76" formatCode="#,##0_);[Red]\(#,##0\)">
                  <c:v>902.97</c:v>
                </c:pt>
                <c:pt idx="77" formatCode="_(* #,##0.0_);_(* \(#,##0.0\);_(* &quot;-&quot;??_);_(@_)">
                  <c:v>1164.5619999999999</c:v>
                </c:pt>
                <c:pt idx="78" formatCode="0_);[Red]\(0\)">
                  <c:v>850.28800000000001</c:v>
                </c:pt>
                <c:pt idx="79" formatCode="0_);[Red]\(0\)">
                  <c:v>857.92100000000005</c:v>
                </c:pt>
                <c:pt idx="80" formatCode="0_);[Red]\(0\)">
                  <c:v>914.03800000000001</c:v>
                </c:pt>
                <c:pt idx="81" formatCode="0_);[Red]\(0\)">
                  <c:v>1164.741</c:v>
                </c:pt>
                <c:pt idx="82" formatCode="0_);[Red]\(0\)">
                  <c:v>790.01599999999996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18-4787-B5AC-305E4F7B1399}"/>
            </c:ext>
          </c:extLst>
        </c:ser>
        <c:ser>
          <c:idx val="7"/>
          <c:order val="7"/>
          <c:tx>
            <c:v>Self Storage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tables'!$R$15:$CV$15</c:f>
              <c:numCache>
                <c:formatCode>0</c:formatCode>
                <c:ptCount val="83"/>
                <c:pt idx="0">
                  <c:v>172.81299999999999</c:v>
                </c:pt>
                <c:pt idx="1">
                  <c:v>192.36799999999999</c:v>
                </c:pt>
                <c:pt idx="2">
                  <c:v>200.09200000000001</c:v>
                </c:pt>
                <c:pt idx="3">
                  <c:v>184.14599999999999</c:v>
                </c:pt>
                <c:pt idx="4">
                  <c:v>206.24700000000001</c:v>
                </c:pt>
                <c:pt idx="5">
                  <c:v>219.369</c:v>
                </c:pt>
                <c:pt idx="6">
                  <c:v>232.17</c:v>
                </c:pt>
                <c:pt idx="7">
                  <c:v>246.30699999999999</c:v>
                </c:pt>
                <c:pt idx="8">
                  <c:v>245.179</c:v>
                </c:pt>
                <c:pt idx="9">
                  <c:v>272.52800000000002</c:v>
                </c:pt>
                <c:pt idx="10">
                  <c:v>254.28100000000001</c:v>
                </c:pt>
                <c:pt idx="11">
                  <c:v>276.66699999999997</c:v>
                </c:pt>
                <c:pt idx="12">
                  <c:v>296.77300000000002</c:v>
                </c:pt>
                <c:pt idx="13">
                  <c:v>312.154</c:v>
                </c:pt>
                <c:pt idx="14">
                  <c:v>373.94</c:v>
                </c:pt>
                <c:pt idx="15">
                  <c:v>365.5025</c:v>
                </c:pt>
                <c:pt idx="16">
                  <c:v>361.76100000000002</c:v>
                </c:pt>
                <c:pt idx="17">
                  <c:v>314.61900000000003</c:v>
                </c:pt>
                <c:pt idx="18">
                  <c:v>318.55700000000002</c:v>
                </c:pt>
                <c:pt idx="19">
                  <c:v>354.07299999999998</c:v>
                </c:pt>
                <c:pt idx="20">
                  <c:v>324.053</c:v>
                </c:pt>
                <c:pt idx="21">
                  <c:v>339.91500000000002</c:v>
                </c:pt>
                <c:pt idx="22">
                  <c:v>365.70400000000001</c:v>
                </c:pt>
                <c:pt idx="23">
                  <c:v>325.75099999999998</c:v>
                </c:pt>
                <c:pt idx="24">
                  <c:v>272.78899999999999</c:v>
                </c:pt>
                <c:pt idx="25">
                  <c:v>274.30700000000002</c:v>
                </c:pt>
                <c:pt idx="26">
                  <c:v>404.37700000000001</c:v>
                </c:pt>
                <c:pt idx="27">
                  <c:v>351.95800000000003</c:v>
                </c:pt>
                <c:pt idx="28">
                  <c:v>370.29899999999998</c:v>
                </c:pt>
                <c:pt idx="29">
                  <c:v>378.21100000000001</c:v>
                </c:pt>
                <c:pt idx="30">
                  <c:v>359.721</c:v>
                </c:pt>
                <c:pt idx="31">
                  <c:v>381.815</c:v>
                </c:pt>
                <c:pt idx="32">
                  <c:v>388.05399999999997</c:v>
                </c:pt>
                <c:pt idx="33">
                  <c:v>390.77</c:v>
                </c:pt>
                <c:pt idx="34">
                  <c:v>455.279</c:v>
                </c:pt>
                <c:pt idx="35">
                  <c:v>483.03199999999998</c:v>
                </c:pt>
                <c:pt idx="36">
                  <c:v>376.65</c:v>
                </c:pt>
                <c:pt idx="37">
                  <c:v>433.24099999999999</c:v>
                </c:pt>
                <c:pt idx="38">
                  <c:v>465.84699999999998</c:v>
                </c:pt>
                <c:pt idx="39">
                  <c:v>492.32799999999997</c:v>
                </c:pt>
                <c:pt idx="40">
                  <c:v>432.09</c:v>
                </c:pt>
                <c:pt idx="41">
                  <c:v>493.09100000000001</c:v>
                </c:pt>
                <c:pt idx="42">
                  <c:v>527.86900000000003</c:v>
                </c:pt>
                <c:pt idx="43">
                  <c:v>532.38699999999994</c:v>
                </c:pt>
                <c:pt idx="44">
                  <c:v>498.79300000000001</c:v>
                </c:pt>
                <c:pt idx="45">
                  <c:v>564.08199999999999</c:v>
                </c:pt>
                <c:pt idx="46">
                  <c:v>612.58600000000001</c:v>
                </c:pt>
                <c:pt idx="47">
                  <c:v>592.06399999999996</c:v>
                </c:pt>
                <c:pt idx="48">
                  <c:v>581.19200000000001</c:v>
                </c:pt>
                <c:pt idx="49">
                  <c:v>649.50900000000001</c:v>
                </c:pt>
                <c:pt idx="50">
                  <c:v>691.38300000000004</c:v>
                </c:pt>
                <c:pt idx="51">
                  <c:v>756.98</c:v>
                </c:pt>
                <c:pt idx="52">
                  <c:v>689.995</c:v>
                </c:pt>
                <c:pt idx="53">
                  <c:v>700.1</c:v>
                </c:pt>
                <c:pt idx="54">
                  <c:v>719.47400000000005</c:v>
                </c:pt>
                <c:pt idx="55">
                  <c:v>780.56100000000004</c:v>
                </c:pt>
                <c:pt idx="56">
                  <c:v>715.38400000000001</c:v>
                </c:pt>
                <c:pt idx="57">
                  <c:v>784.71400000000006</c:v>
                </c:pt>
                <c:pt idx="58">
                  <c:v>805.20500000000004</c:v>
                </c:pt>
                <c:pt idx="59">
                  <c:v>819.04300000000001</c:v>
                </c:pt>
                <c:pt idx="60">
                  <c:v>766.53899999999999</c:v>
                </c:pt>
                <c:pt idx="61">
                  <c:v>797.35299999999995</c:v>
                </c:pt>
                <c:pt idx="62">
                  <c:v>844.73900000000003</c:v>
                </c:pt>
                <c:pt idx="63">
                  <c:v>837.84299999999996</c:v>
                </c:pt>
                <c:pt idx="64">
                  <c:v>810.04899999999998</c:v>
                </c:pt>
                <c:pt idx="65" formatCode="_(* #,##0_);_(* \(#,##0\);_(* &quot;-&quot;??_);_(@_)">
                  <c:v>753.45299999999997</c:v>
                </c:pt>
                <c:pt idx="66" formatCode="_(* #,##0_);_(* \(#,##0\);_(* &quot;-&quot;??_);_(@_)">
                  <c:v>778.21699999999998</c:v>
                </c:pt>
                <c:pt idx="67" formatCode="_(* #,##0_);_(* \(#,##0\);_(* &quot;-&quot;??_);_(@_)">
                  <c:v>850.44100000000003</c:v>
                </c:pt>
                <c:pt idx="68">
                  <c:v>980.08199999999999</c:v>
                </c:pt>
                <c:pt idx="69" formatCode="_(* #,##0_);_(* \(#,##0\);_(* &quot;-&quot;??_);_(@_)">
                  <c:v>1016.835</c:v>
                </c:pt>
                <c:pt idx="70" formatCode="_(* #,##0_);_(* \(#,##0\);_(* &quot;-&quot;??_);_(@_)">
                  <c:v>1191.817</c:v>
                </c:pt>
                <c:pt idx="71" formatCode="_(* #,##0_);_(* \(#,##0\);_(* &quot;-&quot;??_);_(@_)">
                  <c:v>1199.799</c:v>
                </c:pt>
                <c:pt idx="72" formatCode="_(* #,##0_);_(* \(#,##0\);_(* &quot;-&quot;??_);_(@_)">
                  <c:v>1293.6189999999999</c:v>
                </c:pt>
                <c:pt idx="73" formatCode="_(* #,##0_);_(* \(#,##0\);_(* &quot;-&quot;??_);_(@_)">
                  <c:v>1483.7550000000001</c:v>
                </c:pt>
                <c:pt idx="74" formatCode="_(* #,##0_);_(* \(#,##0\);_(* &quot;-&quot;??_);_(@_)">
                  <c:v>1515.549</c:v>
                </c:pt>
                <c:pt idx="75" formatCode="#,##0_);[Red]\(#,##0\)">
                  <c:v>1283.626</c:v>
                </c:pt>
                <c:pt idx="76" formatCode="#,##0_);[Red]\(#,##0\)">
                  <c:v>1348.204</c:v>
                </c:pt>
                <c:pt idx="77" formatCode="_(* #,##0.0_);_(* \(#,##0.0\);_(* &quot;-&quot;??_);_(@_)">
                  <c:v>1291.6969999999999</c:v>
                </c:pt>
                <c:pt idx="78" formatCode="0_);[Red]\(0\)">
                  <c:v>1396.011</c:v>
                </c:pt>
                <c:pt idx="79" formatCode="0_);[Red]\(0\)">
                  <c:v>1333.192</c:v>
                </c:pt>
                <c:pt idx="80" formatCode="0_);[Red]\(0\)">
                  <c:v>1383.1849999999999</c:v>
                </c:pt>
                <c:pt idx="81" formatCode="0_);[Red]\(0\)">
                  <c:v>1412.585</c:v>
                </c:pt>
                <c:pt idx="82" formatCode="0_);[Red]\(0\)">
                  <c:v>1292.931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18-4787-B5AC-305E4F7B1399}"/>
            </c:ext>
          </c:extLst>
        </c:ser>
        <c:ser>
          <c:idx val="8"/>
          <c:order val="8"/>
          <c:tx>
            <c:v>Health Care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tables'!$R$16:$CV$16</c:f>
              <c:numCache>
                <c:formatCode>0</c:formatCode>
                <c:ptCount val="83"/>
                <c:pt idx="0">
                  <c:v>185.631</c:v>
                </c:pt>
                <c:pt idx="1">
                  <c:v>254.65</c:v>
                </c:pt>
                <c:pt idx="2">
                  <c:v>254.05799999999999</c:v>
                </c:pt>
                <c:pt idx="3">
                  <c:v>280.51</c:v>
                </c:pt>
                <c:pt idx="4">
                  <c:v>285.55200000000002</c:v>
                </c:pt>
                <c:pt idx="5">
                  <c:v>260.90899999999999</c:v>
                </c:pt>
                <c:pt idx="6">
                  <c:v>302.50799999999998</c:v>
                </c:pt>
                <c:pt idx="7">
                  <c:v>324.92950000000002</c:v>
                </c:pt>
                <c:pt idx="8">
                  <c:v>330.31599999999997</c:v>
                </c:pt>
                <c:pt idx="9">
                  <c:v>346.70100000000002</c:v>
                </c:pt>
                <c:pt idx="10">
                  <c:v>348.40800000000002</c:v>
                </c:pt>
                <c:pt idx="11">
                  <c:v>366.21499999999997</c:v>
                </c:pt>
                <c:pt idx="12">
                  <c:v>416.49</c:v>
                </c:pt>
                <c:pt idx="13">
                  <c:v>472.14100000000002</c:v>
                </c:pt>
                <c:pt idx="14">
                  <c:v>474.23200000000003</c:v>
                </c:pt>
                <c:pt idx="15">
                  <c:v>477.13299999999998</c:v>
                </c:pt>
                <c:pt idx="16">
                  <c:v>488.29500000000002</c:v>
                </c:pt>
                <c:pt idx="17">
                  <c:v>490.96300000000002</c:v>
                </c:pt>
                <c:pt idx="18">
                  <c:v>580.57600000000002</c:v>
                </c:pt>
                <c:pt idx="19">
                  <c:v>492.39699999999999</c:v>
                </c:pt>
                <c:pt idx="20">
                  <c:v>435.50700000000001</c:v>
                </c:pt>
                <c:pt idx="21">
                  <c:v>563.44899999999996</c:v>
                </c:pt>
                <c:pt idx="22">
                  <c:v>423.98700000000002</c:v>
                </c:pt>
                <c:pt idx="23">
                  <c:v>519.84199999999998</c:v>
                </c:pt>
                <c:pt idx="24">
                  <c:v>548.29700000000003</c:v>
                </c:pt>
                <c:pt idx="25">
                  <c:v>563.524</c:v>
                </c:pt>
                <c:pt idx="26">
                  <c:v>478.16500000000002</c:v>
                </c:pt>
                <c:pt idx="27">
                  <c:v>528.13699999999994</c:v>
                </c:pt>
                <c:pt idx="28">
                  <c:v>582.32899999999995</c:v>
                </c:pt>
                <c:pt idx="29">
                  <c:v>767.14599999999996</c:v>
                </c:pt>
                <c:pt idx="30">
                  <c:v>873.255</c:v>
                </c:pt>
                <c:pt idx="31">
                  <c:v>861.83</c:v>
                </c:pt>
                <c:pt idx="32">
                  <c:v>869.27</c:v>
                </c:pt>
                <c:pt idx="33">
                  <c:v>931.09799999999996</c:v>
                </c:pt>
                <c:pt idx="34">
                  <c:v>989.30700000000002</c:v>
                </c:pt>
                <c:pt idx="35">
                  <c:v>1082.479</c:v>
                </c:pt>
                <c:pt idx="36">
                  <c:v>1077.0509999999999</c:v>
                </c:pt>
                <c:pt idx="37">
                  <c:v>1136.328</c:v>
                </c:pt>
                <c:pt idx="38">
                  <c:v>1205.7270000000001</c:v>
                </c:pt>
                <c:pt idx="39">
                  <c:v>1283.5229999999999</c:v>
                </c:pt>
                <c:pt idx="40">
                  <c:v>1287.133</c:v>
                </c:pt>
                <c:pt idx="41">
                  <c:v>1236.866</c:v>
                </c:pt>
                <c:pt idx="42">
                  <c:v>1441.874</c:v>
                </c:pt>
                <c:pt idx="43">
                  <c:v>1403.5709999999999</c:v>
                </c:pt>
                <c:pt idx="44">
                  <c:v>1018.145</c:v>
                </c:pt>
                <c:pt idx="45">
                  <c:v>1470.5350000000001</c:v>
                </c:pt>
                <c:pt idx="46">
                  <c:v>1532.721</c:v>
                </c:pt>
                <c:pt idx="47">
                  <c:v>883.34199999999998</c:v>
                </c:pt>
                <c:pt idx="48">
                  <c:v>1743.48</c:v>
                </c:pt>
                <c:pt idx="49">
                  <c:v>1829.816</c:v>
                </c:pt>
                <c:pt idx="50">
                  <c:v>1743.5730000000001</c:v>
                </c:pt>
                <c:pt idx="51">
                  <c:v>1724.1420000000001</c:v>
                </c:pt>
                <c:pt idx="52">
                  <c:v>1915.529</c:v>
                </c:pt>
                <c:pt idx="53">
                  <c:v>1806.6389999999999</c:v>
                </c:pt>
                <c:pt idx="54">
                  <c:v>1489.9949999999999</c:v>
                </c:pt>
                <c:pt idx="55">
                  <c:v>1536.079</c:v>
                </c:pt>
                <c:pt idx="56">
                  <c:v>1991.0530000000001</c:v>
                </c:pt>
                <c:pt idx="57">
                  <c:v>1875.1669999999999</c:v>
                </c:pt>
                <c:pt idx="58">
                  <c:v>1822.934</c:v>
                </c:pt>
                <c:pt idx="59">
                  <c:v>1618.422</c:v>
                </c:pt>
                <c:pt idx="60">
                  <c:v>1918.818</c:v>
                </c:pt>
                <c:pt idx="61">
                  <c:v>2037.6289999999999</c:v>
                </c:pt>
                <c:pt idx="62">
                  <c:v>1739.9069999999999</c:v>
                </c:pt>
                <c:pt idx="63">
                  <c:v>2223.6039999999998</c:v>
                </c:pt>
                <c:pt idx="64">
                  <c:v>2080.855</c:v>
                </c:pt>
                <c:pt idx="65" formatCode="_(* #,##0_);_(* \(#,##0\);_(* &quot;-&quot;??_);_(@_)">
                  <c:v>1952.7449999999999</c:v>
                </c:pt>
                <c:pt idx="66" formatCode="_(* #,##0_);_(* \(#,##0\);_(* &quot;-&quot;??_);_(@_)">
                  <c:v>1493.5260000000001</c:v>
                </c:pt>
                <c:pt idx="67" formatCode="_(* #,##0_);_(* \(#,##0\);_(* &quot;-&quot;??_);_(@_)">
                  <c:v>2049.777</c:v>
                </c:pt>
                <c:pt idx="68">
                  <c:v>1635.55</c:v>
                </c:pt>
                <c:pt idx="69" formatCode="_(* #,##0_);_(* \(#,##0\);_(* &quot;-&quot;??_);_(@_)">
                  <c:v>2085.7539999999999</c:v>
                </c:pt>
                <c:pt idx="70" formatCode="_(* #,##0_);_(* \(#,##0\);_(* &quot;-&quot;??_);_(@_)">
                  <c:v>1917.057</c:v>
                </c:pt>
                <c:pt idx="71" formatCode="_(* #,##0_);_(* \(#,##0\);_(* &quot;-&quot;??_);_(@_)">
                  <c:v>1724.501</c:v>
                </c:pt>
                <c:pt idx="72" formatCode="_(* #,##0_);_(* \(#,##0\);_(* &quot;-&quot;??_);_(@_)">
                  <c:v>1856.4280000000001</c:v>
                </c:pt>
                <c:pt idx="73" formatCode="_(* #,##0_);_(* \(#,##0\);_(* &quot;-&quot;??_);_(@_)">
                  <c:v>1982.683</c:v>
                </c:pt>
                <c:pt idx="74" formatCode="_(* #,##0_);_(* \(#,##0\);_(* &quot;-&quot;??_);_(@_)">
                  <c:v>1847.54</c:v>
                </c:pt>
                <c:pt idx="75" formatCode="#,##0_);[Red]\(#,##0\)">
                  <c:v>1612.8219999999999</c:v>
                </c:pt>
                <c:pt idx="76" formatCode="#,##0_);[Red]\(#,##0\)">
                  <c:v>1963.8140000000001</c:v>
                </c:pt>
                <c:pt idx="77" formatCode="_(* #,##0.0_);_(* \(#,##0.0\);_(* &quot;-&quot;??_);_(@_)">
                  <c:v>2356.8200000000002</c:v>
                </c:pt>
                <c:pt idx="78" formatCode="0_);[Red]\(0\)">
                  <c:v>2053.84</c:v>
                </c:pt>
                <c:pt idx="79" formatCode="0_);[Red]\(0\)">
                  <c:v>1547.9480000000001</c:v>
                </c:pt>
                <c:pt idx="80" formatCode="0_);[Red]\(0\)">
                  <c:v>943.96</c:v>
                </c:pt>
                <c:pt idx="81" formatCode="0_);[Red]\(0\)">
                  <c:v>1958.96</c:v>
                </c:pt>
                <c:pt idx="82" formatCode="0_);[Red]\(0\)">
                  <c:v>1754.0418175915047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18-4787-B5AC-305E4F7B1399}"/>
            </c:ext>
          </c:extLst>
        </c:ser>
        <c:ser>
          <c:idx val="9"/>
          <c:order val="9"/>
          <c:tx>
            <c:v>Timberland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tables'!$R$17:$CV$17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37.234000000000002</c:v>
                </c:pt>
                <c:pt idx="9">
                  <c:v>24.72</c:v>
                </c:pt>
                <c:pt idx="10">
                  <c:v>39.47</c:v>
                </c:pt>
                <c:pt idx="11">
                  <c:v>72.174000000000007</c:v>
                </c:pt>
                <c:pt idx="12">
                  <c:v>-7.3879999999999999</c:v>
                </c:pt>
                <c:pt idx="13">
                  <c:v>53.966999999999999</c:v>
                </c:pt>
                <c:pt idx="14">
                  <c:v>62.351999999999997</c:v>
                </c:pt>
                <c:pt idx="15">
                  <c:v>34.368000000000002</c:v>
                </c:pt>
                <c:pt idx="16">
                  <c:v>33.198</c:v>
                </c:pt>
                <c:pt idx="17">
                  <c:v>41.043999999999997</c:v>
                </c:pt>
                <c:pt idx="18">
                  <c:v>48.313000000000002</c:v>
                </c:pt>
                <c:pt idx="19">
                  <c:v>14.845000000000001</c:v>
                </c:pt>
                <c:pt idx="20">
                  <c:v>36.58</c:v>
                </c:pt>
                <c:pt idx="21">
                  <c:v>10.388</c:v>
                </c:pt>
                <c:pt idx="22">
                  <c:v>64.093000000000004</c:v>
                </c:pt>
                <c:pt idx="23">
                  <c:v>11.678000000000001</c:v>
                </c:pt>
                <c:pt idx="24">
                  <c:v>8.9740000000000002</c:v>
                </c:pt>
                <c:pt idx="25">
                  <c:v>23.035</c:v>
                </c:pt>
                <c:pt idx="26">
                  <c:v>48.357999999999997</c:v>
                </c:pt>
                <c:pt idx="27">
                  <c:v>39.901000000000003</c:v>
                </c:pt>
                <c:pt idx="28">
                  <c:v>19.977</c:v>
                </c:pt>
                <c:pt idx="29">
                  <c:v>20.565000000000001</c:v>
                </c:pt>
                <c:pt idx="30">
                  <c:v>35.350999999999999</c:v>
                </c:pt>
                <c:pt idx="31">
                  <c:v>4.8639999999999999</c:v>
                </c:pt>
                <c:pt idx="32">
                  <c:v>11.282999999999999</c:v>
                </c:pt>
                <c:pt idx="33">
                  <c:v>11.058999999999999</c:v>
                </c:pt>
                <c:pt idx="34">
                  <c:v>27.282</c:v>
                </c:pt>
                <c:pt idx="35">
                  <c:v>24.372</c:v>
                </c:pt>
                <c:pt idx="36">
                  <c:v>22.811</c:v>
                </c:pt>
                <c:pt idx="37">
                  <c:v>24.79</c:v>
                </c:pt>
                <c:pt idx="38">
                  <c:v>31.274999999999999</c:v>
                </c:pt>
                <c:pt idx="39">
                  <c:v>21.6</c:v>
                </c:pt>
                <c:pt idx="40">
                  <c:v>31</c:v>
                </c:pt>
                <c:pt idx="41">
                  <c:v>23.4</c:v>
                </c:pt>
                <c:pt idx="42">
                  <c:v>42</c:v>
                </c:pt>
                <c:pt idx="43">
                  <c:v>28.8</c:v>
                </c:pt>
                <c:pt idx="44">
                  <c:v>14.6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 formatCode="_(* #,##0_);_(* \(#,##0\);_(* &quot;-&quot;??_);_(@_)">
                  <c:v>0</c:v>
                </c:pt>
                <c:pt idx="66" formatCode="_(* #,##0_);_(* \(#,##0\);_(* &quot;-&quot;??_);_(@_)">
                  <c:v>0</c:v>
                </c:pt>
                <c:pt idx="67" formatCode="_(* #,##0_);_(* \(#,##0\);_(* &quot;-&quot;??_);_(@_)">
                  <c:v>0</c:v>
                </c:pt>
                <c:pt idx="68">
                  <c:v>0</c:v>
                </c:pt>
                <c:pt idx="69" formatCode="_(* #,##0_);_(* \(#,##0\);_(* &quot;-&quot;??_);_(@_)">
                  <c:v>0</c:v>
                </c:pt>
                <c:pt idx="70" formatCode="_(* #,##0_);_(* \(#,##0\);_(* &quot;-&quot;??_);_(@_)">
                  <c:v>0</c:v>
                </c:pt>
                <c:pt idx="71" formatCode="_(* #,##0_);_(* \(#,##0\);_(* &quot;-&quot;??_);_(@_)">
                  <c:v>0</c:v>
                </c:pt>
                <c:pt idx="72" formatCode="_(* #,##0_);_(* \(#,##0\);_(* &quot;-&quot;??_);_(@_)">
                  <c:v>0</c:v>
                </c:pt>
                <c:pt idx="73" formatCode="_(* #,##0_);_(* \(#,##0\);_(* &quot;-&quot;??_);_(@_)">
                  <c:v>0</c:v>
                </c:pt>
                <c:pt idx="74" formatCode="_(* #,##0_);_(* \(#,##0\);_(* &quot;-&quot;??_);_(@_)">
                  <c:v>0</c:v>
                </c:pt>
                <c:pt idx="75" formatCode="_(* #,##0_);_(* \(#,##0\);_(* &quot;-&quot;??_);_(@_)">
                  <c:v>0</c:v>
                </c:pt>
                <c:pt idx="76" formatCode="_(* #,##0_);_(* \(#,##0\);_(* &quot;-&quot;??_);_(@_)">
                  <c:v>0</c:v>
                </c:pt>
                <c:pt idx="77" formatCode="_(* #,##0.0_);_(* \(#,##0.0\);_(* &quot;-&quot;??_);_(@_)">
                  <c:v>0</c:v>
                </c:pt>
                <c:pt idx="78" formatCode="0_);[Red]\(0\)">
                  <c:v>0</c:v>
                </c:pt>
                <c:pt idx="79" formatCode="0_);[Red]\(0\)">
                  <c:v>0</c:v>
                </c:pt>
                <c:pt idx="80" formatCode="0_);[Red]\(0\)">
                  <c:v>0</c:v>
                </c:pt>
                <c:pt idx="81" formatCode="0_);[Red]\(0\)">
                  <c:v>0</c:v>
                </c:pt>
                <c:pt idx="82" formatCode="0_);[Red]\(0\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18-4787-B5AC-305E4F7B1399}"/>
            </c:ext>
          </c:extLst>
        </c:ser>
        <c:ser>
          <c:idx val="10"/>
          <c:order val="10"/>
          <c:tx>
            <c:v>Telecommunications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tables'!$R$18:$CV$18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353.75299999999999</c:v>
                </c:pt>
                <c:pt idx="33">
                  <c:v>197.977</c:v>
                </c:pt>
                <c:pt idx="34">
                  <c:v>350.50599999999997</c:v>
                </c:pt>
                <c:pt idx="35">
                  <c:v>298.39800000000002</c:v>
                </c:pt>
                <c:pt idx="36">
                  <c:v>327.95600000000002</c:v>
                </c:pt>
                <c:pt idx="37">
                  <c:v>256.10899999999998</c:v>
                </c:pt>
                <c:pt idx="38">
                  <c:v>341</c:v>
                </c:pt>
                <c:pt idx="39">
                  <c:v>332.58</c:v>
                </c:pt>
                <c:pt idx="40">
                  <c:v>746.12</c:v>
                </c:pt>
                <c:pt idx="41">
                  <c:v>710.423</c:v>
                </c:pt>
                <c:pt idx="42">
                  <c:v>757.16399999999999</c:v>
                </c:pt>
                <c:pt idx="43">
                  <c:v>768.13</c:v>
                </c:pt>
                <c:pt idx="44">
                  <c:v>775.06399999999996</c:v>
                </c:pt>
                <c:pt idx="45">
                  <c:v>927.26900000000001</c:v>
                </c:pt>
                <c:pt idx="46">
                  <c:v>857.86300000000006</c:v>
                </c:pt>
                <c:pt idx="47">
                  <c:v>1078.5550000000001</c:v>
                </c:pt>
                <c:pt idx="48">
                  <c:v>982.23400000000004</c:v>
                </c:pt>
                <c:pt idx="49">
                  <c:v>983.04200000000003</c:v>
                </c:pt>
                <c:pt idx="50">
                  <c:v>1081.22</c:v>
                </c:pt>
                <c:pt idx="51">
                  <c:v>1080.2260000000001</c:v>
                </c:pt>
                <c:pt idx="52">
                  <c:v>1323.8889999999999</c:v>
                </c:pt>
                <c:pt idx="53">
                  <c:v>1348.9469999999999</c:v>
                </c:pt>
                <c:pt idx="54">
                  <c:v>1417.5920000000001</c:v>
                </c:pt>
                <c:pt idx="55">
                  <c:v>1415.0550000000001</c:v>
                </c:pt>
                <c:pt idx="56">
                  <c:v>1525.9939999999999</c:v>
                </c:pt>
                <c:pt idx="57">
                  <c:v>1438.0409999999999</c:v>
                </c:pt>
                <c:pt idx="58">
                  <c:v>1582.248</c:v>
                </c:pt>
                <c:pt idx="59">
                  <c:v>1918.7909999999999</c:v>
                </c:pt>
                <c:pt idx="60">
                  <c:v>1637.7729999999999</c:v>
                </c:pt>
                <c:pt idx="61">
                  <c:v>1693.8530000000001</c:v>
                </c:pt>
                <c:pt idx="62">
                  <c:v>1732.421</c:v>
                </c:pt>
                <c:pt idx="63">
                  <c:v>1887.431</c:v>
                </c:pt>
                <c:pt idx="64">
                  <c:v>1417.817</c:v>
                </c:pt>
                <c:pt idx="65" formatCode="_(* #,##0_);_(* \(#,##0\);_(* &quot;-&quot;??_);_(@_)">
                  <c:v>1043.6659999999999</c:v>
                </c:pt>
                <c:pt idx="66" formatCode="_(* #,##0_);_(* \(#,##0\);_(* &quot;-&quot;??_);_(@_)">
                  <c:v>1663.954</c:v>
                </c:pt>
                <c:pt idx="67" formatCode="_(* #,##0_);_(* \(#,##0\);_(* &quot;-&quot;??_);_(@_)">
                  <c:v>2226.5309999999999</c:v>
                </c:pt>
                <c:pt idx="68">
                  <c:v>1848.856</c:v>
                </c:pt>
                <c:pt idx="69" formatCode="_(* #,##0_);_(* \(#,##0\);_(* &quot;-&quot;??_);_(@_)">
                  <c:v>2401.2089999999998</c:v>
                </c:pt>
                <c:pt idx="70" formatCode="_(* #,##0_);_(* \(#,##0\);_(* &quot;-&quot;??_);_(@_)">
                  <c:v>2383.4209999999998</c:v>
                </c:pt>
                <c:pt idx="71" formatCode="_(* #,##0_);_(* \(#,##0\);_(* &quot;-&quot;??_);_(@_)">
                  <c:v>2192.2620000000002</c:v>
                </c:pt>
                <c:pt idx="72" formatCode="_(* #,##0_);_(* \(#,##0\);_(* &quot;-&quot;??_);_(@_)">
                  <c:v>2717.674</c:v>
                </c:pt>
                <c:pt idx="73" formatCode="_(* #,##0_);_(* \(#,##0\);_(* &quot;-&quot;??_);_(@_)">
                  <c:v>2849.5479999999998</c:v>
                </c:pt>
                <c:pt idx="74" formatCode="_(* #,##0_);_(* \(#,##0\);_(* &quot;-&quot;??_);_(@_)">
                  <c:v>2633.7710000000002</c:v>
                </c:pt>
                <c:pt idx="75" formatCode="#,##0_);[Red]\(#,##0\)">
                  <c:v>1848.33</c:v>
                </c:pt>
                <c:pt idx="76" formatCode="#,##0_);[Red]\(#,##0\)">
                  <c:v>2261.29</c:v>
                </c:pt>
                <c:pt idx="77" formatCode="_(* #,##0.0_);_(* \(#,##0.0\);_(* &quot;-&quot;??_);_(@_)">
                  <c:v>2528.9180000000001</c:v>
                </c:pt>
                <c:pt idx="78" formatCode="0_);[Red]\(0\)">
                  <c:v>2467.3240000000001</c:v>
                </c:pt>
                <c:pt idx="79" formatCode="0_);[Red]\(0\)">
                  <c:v>2089.8960000000002</c:v>
                </c:pt>
                <c:pt idx="80" formatCode="0_);[Red]\(0\)">
                  <c:v>2437.15</c:v>
                </c:pt>
                <c:pt idx="81" formatCode="0_);[Red]\(0\)">
                  <c:v>2344.7840000000001</c:v>
                </c:pt>
                <c:pt idx="82" formatCode="0_);[Red]\(0\)">
                  <c:v>1991.6679999999999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18-4787-B5AC-305E4F7B1399}"/>
            </c:ext>
          </c:extLst>
        </c:ser>
        <c:ser>
          <c:idx val="11"/>
          <c:order val="11"/>
          <c:tx>
            <c:v>Data Centers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tables'!$R$19:$CV$19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-9.0139999999999993</c:v>
                </c:pt>
                <c:pt idx="4">
                  <c:v>15.77</c:v>
                </c:pt>
                <c:pt idx="5">
                  <c:v>19.597000000000001</c:v>
                </c:pt>
                <c:pt idx="6">
                  <c:v>19.882999999999999</c:v>
                </c:pt>
                <c:pt idx="7">
                  <c:v>21.276</c:v>
                </c:pt>
                <c:pt idx="8">
                  <c:v>21.672999999999998</c:v>
                </c:pt>
                <c:pt idx="9">
                  <c:v>23.228000000000002</c:v>
                </c:pt>
                <c:pt idx="10">
                  <c:v>26.244</c:v>
                </c:pt>
                <c:pt idx="11">
                  <c:v>33.024999999999999</c:v>
                </c:pt>
                <c:pt idx="12">
                  <c:v>35.033000000000001</c:v>
                </c:pt>
                <c:pt idx="13">
                  <c:v>35.619</c:v>
                </c:pt>
                <c:pt idx="14">
                  <c:v>35.933999999999997</c:v>
                </c:pt>
                <c:pt idx="15">
                  <c:v>-138.79400000000001</c:v>
                </c:pt>
                <c:pt idx="16">
                  <c:v>69.712999999999994</c:v>
                </c:pt>
                <c:pt idx="17">
                  <c:v>73.515000000000001</c:v>
                </c:pt>
                <c:pt idx="18">
                  <c:v>82.876000000000005</c:v>
                </c:pt>
                <c:pt idx="19">
                  <c:v>88.293999999999997</c:v>
                </c:pt>
                <c:pt idx="20">
                  <c:v>81.284000000000006</c:v>
                </c:pt>
                <c:pt idx="21">
                  <c:v>89.66</c:v>
                </c:pt>
                <c:pt idx="22">
                  <c:v>94.355999999999995</c:v>
                </c:pt>
                <c:pt idx="23">
                  <c:v>83.706000000000003</c:v>
                </c:pt>
                <c:pt idx="24">
                  <c:v>104.554</c:v>
                </c:pt>
                <c:pt idx="25">
                  <c:v>105.70399999999999</c:v>
                </c:pt>
                <c:pt idx="26">
                  <c:v>122.002</c:v>
                </c:pt>
                <c:pt idx="27">
                  <c:v>155.06899999999999</c:v>
                </c:pt>
                <c:pt idx="28">
                  <c:v>164.39500000000001</c:v>
                </c:pt>
                <c:pt idx="29">
                  <c:v>173.672</c:v>
                </c:pt>
                <c:pt idx="30">
                  <c:v>179.43700000000001</c:v>
                </c:pt>
                <c:pt idx="31">
                  <c:v>178.03700000000001</c:v>
                </c:pt>
                <c:pt idx="32">
                  <c:v>183.85</c:v>
                </c:pt>
                <c:pt idx="33">
                  <c:v>191.85599999999999</c:v>
                </c:pt>
                <c:pt idx="34">
                  <c:v>211.86</c:v>
                </c:pt>
                <c:pt idx="35">
                  <c:v>217.387</c:v>
                </c:pt>
                <c:pt idx="36">
                  <c:v>212.965</c:v>
                </c:pt>
                <c:pt idx="37">
                  <c:v>245.92500000000001</c:v>
                </c:pt>
                <c:pt idx="38">
                  <c:v>208.483</c:v>
                </c:pt>
                <c:pt idx="39">
                  <c:v>277.64999999999998</c:v>
                </c:pt>
                <c:pt idx="40">
                  <c:v>288.084</c:v>
                </c:pt>
                <c:pt idx="41">
                  <c:v>290.279</c:v>
                </c:pt>
                <c:pt idx="42">
                  <c:v>293.96699999999998</c:v>
                </c:pt>
                <c:pt idx="43">
                  <c:v>313.97699999999998</c:v>
                </c:pt>
                <c:pt idx="44">
                  <c:v>529.14400000000001</c:v>
                </c:pt>
                <c:pt idx="45">
                  <c:v>479.93799999999999</c:v>
                </c:pt>
                <c:pt idx="46">
                  <c:v>487.05700000000002</c:v>
                </c:pt>
                <c:pt idx="47">
                  <c:v>409.11700000000002</c:v>
                </c:pt>
                <c:pt idx="48">
                  <c:v>503.17200000000003</c:v>
                </c:pt>
                <c:pt idx="49">
                  <c:v>596.25099999999998</c:v>
                </c:pt>
                <c:pt idx="50">
                  <c:v>584.279</c:v>
                </c:pt>
                <c:pt idx="51">
                  <c:v>681.21</c:v>
                </c:pt>
                <c:pt idx="52">
                  <c:v>570.29100000000005</c:v>
                </c:pt>
                <c:pt idx="53">
                  <c:v>615.45100000000002</c:v>
                </c:pt>
                <c:pt idx="54">
                  <c:v>598.976</c:v>
                </c:pt>
                <c:pt idx="55">
                  <c:v>690.58900000000006</c:v>
                </c:pt>
                <c:pt idx="56">
                  <c:v>784.22699999999998</c:v>
                </c:pt>
                <c:pt idx="57">
                  <c:v>851.54899999999998</c:v>
                </c:pt>
                <c:pt idx="58">
                  <c:v>745.14</c:v>
                </c:pt>
                <c:pt idx="59">
                  <c:v>696.41399999999999</c:v>
                </c:pt>
                <c:pt idx="60">
                  <c:v>976.79</c:v>
                </c:pt>
                <c:pt idx="61">
                  <c:v>825.173</c:v>
                </c:pt>
                <c:pt idx="62">
                  <c:v>843.75699999999995</c:v>
                </c:pt>
                <c:pt idx="63">
                  <c:v>762.26</c:v>
                </c:pt>
                <c:pt idx="64">
                  <c:v>727.22699999999998</c:v>
                </c:pt>
                <c:pt idx="65" formatCode="_(* #,##0_);_(* \(#,##0\);_(* &quot;-&quot;??_);_(@_)">
                  <c:v>981.77300000000002</c:v>
                </c:pt>
                <c:pt idx="66" formatCode="_(* #,##0_);_(* \(#,##0\);_(* &quot;-&quot;??_);_(@_)">
                  <c:v>771.58199999999999</c:v>
                </c:pt>
                <c:pt idx="67" formatCode="_(* #,##0_);_(* \(#,##0\);_(* &quot;-&quot;??_);_(@_)">
                  <c:v>899.48699999999997</c:v>
                </c:pt>
                <c:pt idx="68">
                  <c:v>1048.886</c:v>
                </c:pt>
                <c:pt idx="69" formatCode="_(* #,##0_);_(* \(#,##0\);_(* &quot;-&quot;??_);_(@_)">
                  <c:v>1044.9880000000001</c:v>
                </c:pt>
                <c:pt idx="70" formatCode="_(* #,##0_);_(* \(#,##0\);_(* &quot;-&quot;??_);_(@_)">
                  <c:v>987.59699999999998</c:v>
                </c:pt>
                <c:pt idx="71" formatCode="_(* #,##0_);_(* \(#,##0\);_(* &quot;-&quot;??_);_(@_)">
                  <c:v>970.78200000000004</c:v>
                </c:pt>
                <c:pt idx="72" formatCode="_(* #,##0_);_(* \(#,##0\);_(* &quot;-&quot;??_);_(@_)">
                  <c:v>898.05600000000004</c:v>
                </c:pt>
                <c:pt idx="73" formatCode="_(* #,##0_);_(* \(#,##0\);_(* &quot;-&quot;??_);_(@_)">
                  <c:v>950.298</c:v>
                </c:pt>
                <c:pt idx="74" formatCode="_(* #,##0_);_(* \(#,##0\);_(* &quot;-&quot;??_);_(@_)">
                  <c:v>950.702</c:v>
                </c:pt>
                <c:pt idx="75" formatCode="#,##0_);[Red]\(#,##0\)">
                  <c:v>846.86</c:v>
                </c:pt>
                <c:pt idx="76" formatCode="#,##0_);[Red]\(#,##0\)">
                  <c:v>1032.8969999999999</c:v>
                </c:pt>
                <c:pt idx="77" formatCode="_(* #,##0.0_);_(* \(#,##0.0\);_(* &quot;-&quot;??_);_(@_)">
                  <c:v>961.08399999999995</c:v>
                </c:pt>
                <c:pt idx="78" formatCode="0_);[Red]\(0\)">
                  <c:v>1043.6110000000001</c:v>
                </c:pt>
                <c:pt idx="79" formatCode="0_);[Red]\(0\)">
                  <c:v>1008.126</c:v>
                </c:pt>
                <c:pt idx="80" formatCode="0_);[Red]\(0\)">
                  <c:v>1004.273</c:v>
                </c:pt>
                <c:pt idx="81" formatCode="0_);[Red]\(0\)">
                  <c:v>1107.8520000000001</c:v>
                </c:pt>
                <c:pt idx="82" formatCode="0_);[Red]\(0\)">
                  <c:v>1129.3820000000001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318-4787-B5AC-305E4F7B1399}"/>
            </c:ext>
          </c:extLst>
        </c:ser>
        <c:ser>
          <c:idx val="12"/>
          <c:order val="12"/>
          <c:tx>
            <c:v>Gaming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tables'!$R$20:$CV$20</c:f>
              <c:numCache>
                <c:formatCode>0</c:formatCode>
                <c:ptCount val="83"/>
                <c:pt idx="68">
                  <c:v>453.37400000000002</c:v>
                </c:pt>
                <c:pt idx="69" formatCode="_(* #,##0_);_(* \(#,##0\);_(* &quot;-&quot;??_);_(@_)">
                  <c:v>495.80099999999999</c:v>
                </c:pt>
                <c:pt idx="70" formatCode="_(* #,##0_);_(* \(#,##0\);_(* &quot;-&quot;??_);_(@_)">
                  <c:v>370.95</c:v>
                </c:pt>
                <c:pt idx="71" formatCode="_(* #,##0_);_(* \(#,##0\);_(* &quot;-&quot;??_);_(@_)">
                  <c:v>459.464</c:v>
                </c:pt>
                <c:pt idx="72" formatCode="_(* #,##0_);_(* \(#,##0\);_(* &quot;-&quot;??_);_(@_)">
                  <c:v>420.68299999999999</c:v>
                </c:pt>
                <c:pt idx="73" formatCode="_(* #,##0_);_(* \(#,##0\);_(* &quot;-&quot;??_);_(@_)">
                  <c:v>164.88499999999999</c:v>
                </c:pt>
                <c:pt idx="74" formatCode="_(* #,##0_);_(* \(#,##0\);_(* &quot;-&quot;??_);_(@_)">
                  <c:v>573.49</c:v>
                </c:pt>
                <c:pt idx="75" formatCode="#,##0_);[Red]\(#,##0\)">
                  <c:v>872.97299999999996</c:v>
                </c:pt>
                <c:pt idx="76" formatCode="#,##0_);[Red]\(#,##0\)">
                  <c:v>773.92</c:v>
                </c:pt>
                <c:pt idx="77" formatCode="_(* #,##0.0_);_(* \(#,##0.0\);_(* &quot;-&quot;??_);_(@_)">
                  <c:v>916.09400000000005</c:v>
                </c:pt>
                <c:pt idx="78" formatCode="0_);[Red]\(0\)">
                  <c:v>810.76900000000001</c:v>
                </c:pt>
                <c:pt idx="79" formatCode="0_);[Red]\(0\)">
                  <c:v>1029.971</c:v>
                </c:pt>
                <c:pt idx="80" formatCode="0_);[Red]\(0\)">
                  <c:v>834.41899999999998</c:v>
                </c:pt>
                <c:pt idx="81" formatCode="0_);[Red]\(0\)">
                  <c:v>1020.491</c:v>
                </c:pt>
                <c:pt idx="82" formatCode="0_);[Red]\(0\)">
                  <c:v>983.49699999999996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318-4787-B5AC-305E4F7B1399}"/>
            </c:ext>
          </c:extLst>
        </c:ser>
        <c:ser>
          <c:idx val="13"/>
          <c:order val="13"/>
          <c:tx>
            <c:v>Specialty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tables'!$R$21:$CV$21</c:f>
              <c:numCache>
                <c:formatCode>0</c:formatCode>
                <c:ptCount val="83"/>
                <c:pt idx="0">
                  <c:v>67.489999999999995</c:v>
                </c:pt>
                <c:pt idx="1">
                  <c:v>62.411000000000001</c:v>
                </c:pt>
                <c:pt idx="2">
                  <c:v>73.448999999999998</c:v>
                </c:pt>
                <c:pt idx="3">
                  <c:v>73.543999999999997</c:v>
                </c:pt>
                <c:pt idx="4">
                  <c:v>73.465000000000003</c:v>
                </c:pt>
                <c:pt idx="5">
                  <c:v>83.757000000000005</c:v>
                </c:pt>
                <c:pt idx="6">
                  <c:v>92.713999999999999</c:v>
                </c:pt>
                <c:pt idx="7">
                  <c:v>28.251999999999999</c:v>
                </c:pt>
                <c:pt idx="8">
                  <c:v>29.718</c:v>
                </c:pt>
                <c:pt idx="9">
                  <c:v>56.734999999999999</c:v>
                </c:pt>
                <c:pt idx="10">
                  <c:v>64.007000000000005</c:v>
                </c:pt>
                <c:pt idx="11">
                  <c:v>26.111000000000001</c:v>
                </c:pt>
                <c:pt idx="12">
                  <c:v>26.199000000000002</c:v>
                </c:pt>
                <c:pt idx="13">
                  <c:v>26.696000000000002</c:v>
                </c:pt>
                <c:pt idx="14">
                  <c:v>29.562999999999999</c:v>
                </c:pt>
                <c:pt idx="15">
                  <c:v>33.201999999999998</c:v>
                </c:pt>
                <c:pt idx="16">
                  <c:v>33.734000000000002</c:v>
                </c:pt>
                <c:pt idx="17">
                  <c:v>35.47</c:v>
                </c:pt>
                <c:pt idx="18">
                  <c:v>40.865000000000002</c:v>
                </c:pt>
                <c:pt idx="19">
                  <c:v>40.335000000000001</c:v>
                </c:pt>
                <c:pt idx="20">
                  <c:v>28.952999999999999</c:v>
                </c:pt>
                <c:pt idx="21">
                  <c:v>30.114000000000001</c:v>
                </c:pt>
                <c:pt idx="22">
                  <c:v>-71.167000000000002</c:v>
                </c:pt>
                <c:pt idx="23">
                  <c:v>16.968</c:v>
                </c:pt>
                <c:pt idx="24">
                  <c:v>33.828000000000003</c:v>
                </c:pt>
                <c:pt idx="25">
                  <c:v>21.696999999999999</c:v>
                </c:pt>
                <c:pt idx="26">
                  <c:v>40.673999999999999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35.561</c:v>
                </c:pt>
                <c:pt idx="37">
                  <c:v>87.477000000000004</c:v>
                </c:pt>
                <c:pt idx="38">
                  <c:v>117.60599999999999</c:v>
                </c:pt>
                <c:pt idx="39">
                  <c:v>109.36199999999999</c:v>
                </c:pt>
                <c:pt idx="40">
                  <c:v>114.18600000000001</c:v>
                </c:pt>
                <c:pt idx="41">
                  <c:v>131.28100000000001</c:v>
                </c:pt>
                <c:pt idx="42">
                  <c:v>131.12100000000001</c:v>
                </c:pt>
                <c:pt idx="43">
                  <c:v>130.727</c:v>
                </c:pt>
                <c:pt idx="44">
                  <c:v>121.211</c:v>
                </c:pt>
                <c:pt idx="45">
                  <c:v>130.261</c:v>
                </c:pt>
                <c:pt idx="46">
                  <c:v>126.014</c:v>
                </c:pt>
                <c:pt idx="47">
                  <c:v>501.49700000000001</c:v>
                </c:pt>
                <c:pt idx="48">
                  <c:v>492.27699999999999</c:v>
                </c:pt>
                <c:pt idx="49">
                  <c:v>547.80600000000004</c:v>
                </c:pt>
                <c:pt idx="50">
                  <c:v>614.69399999999996</c:v>
                </c:pt>
                <c:pt idx="51">
                  <c:v>660.19399999999996</c:v>
                </c:pt>
                <c:pt idx="52">
                  <c:v>462.82900000000001</c:v>
                </c:pt>
                <c:pt idx="53">
                  <c:v>593.00400000000002</c:v>
                </c:pt>
                <c:pt idx="54">
                  <c:v>546.42700000000002</c:v>
                </c:pt>
                <c:pt idx="55">
                  <c:v>522.08299999999997</c:v>
                </c:pt>
                <c:pt idx="56">
                  <c:v>567.38900000000001</c:v>
                </c:pt>
                <c:pt idx="57">
                  <c:v>812.15099999999995</c:v>
                </c:pt>
                <c:pt idx="58">
                  <c:v>783.59699999999998</c:v>
                </c:pt>
                <c:pt idx="59">
                  <c:v>814.37099999999998</c:v>
                </c:pt>
                <c:pt idx="60">
                  <c:v>675.375</c:v>
                </c:pt>
                <c:pt idx="61">
                  <c:v>826.654</c:v>
                </c:pt>
                <c:pt idx="62">
                  <c:v>758.24300000000005</c:v>
                </c:pt>
                <c:pt idx="63">
                  <c:v>710.68499999999995</c:v>
                </c:pt>
                <c:pt idx="64">
                  <c:v>490.31299999999999</c:v>
                </c:pt>
                <c:pt idx="65" formatCode="_(* #,##0_);_(* \(#,##0\);_(* &quot;-&quot;??_);_(@_)">
                  <c:v>566.55899999999997</c:v>
                </c:pt>
                <c:pt idx="66" formatCode="_(* #,##0_);_(* \(#,##0\);_(* &quot;-&quot;??_);_(@_)">
                  <c:v>731.13499999999999</c:v>
                </c:pt>
                <c:pt idx="67" formatCode="_(* #,##0_);_(* \(#,##0\);_(* &quot;-&quot;??_);_(@_)">
                  <c:v>724.68100000000004</c:v>
                </c:pt>
                <c:pt idx="68">
                  <c:v>233.501</c:v>
                </c:pt>
                <c:pt idx="69" formatCode="_(* #,##0_);_(* \(#,##0\);_(* &quot;-&quot;??_);_(@_)">
                  <c:v>534.49699999999996</c:v>
                </c:pt>
                <c:pt idx="70" formatCode="_(* #,##0_);_(* \(#,##0\);_(* &quot;-&quot;??_);_(@_)">
                  <c:v>501.29500000000002</c:v>
                </c:pt>
                <c:pt idx="71" formatCode="_(* #,##0_);_(* \(#,##0\);_(* &quot;-&quot;??_);_(@_)">
                  <c:v>486.40899999999999</c:v>
                </c:pt>
                <c:pt idx="72" formatCode="_(* #,##0_);_(* \(#,##0\);_(* &quot;-&quot;??_);_(@_)">
                  <c:v>423.46100000000001</c:v>
                </c:pt>
                <c:pt idx="73" formatCode="_(* #,##0_);_(* \(#,##0\);_(* &quot;-&quot;??_);_(@_)">
                  <c:v>614.327</c:v>
                </c:pt>
                <c:pt idx="74" formatCode="_(* #,##0_);_(* \(#,##0\);_(* &quot;-&quot;??_);_(@_)">
                  <c:v>653.79200000000003</c:v>
                </c:pt>
                <c:pt idx="75" formatCode="#,##0_);[Red]\(#,##0\)">
                  <c:v>598.99400000000003</c:v>
                </c:pt>
                <c:pt idx="76" formatCode="#,##0_);[Red]\(#,##0\)">
                  <c:v>398.53899999999999</c:v>
                </c:pt>
                <c:pt idx="77" formatCode="_(* #,##0.0_);_(* \(#,##0.0\);_(* &quot;-&quot;??_);_(@_)">
                  <c:v>330.88099999999997</c:v>
                </c:pt>
                <c:pt idx="78" formatCode="0_);[Red]\(0\)">
                  <c:v>586.28700000000003</c:v>
                </c:pt>
                <c:pt idx="79" formatCode="0_);[Red]\(0\)">
                  <c:v>537.255</c:v>
                </c:pt>
                <c:pt idx="80" formatCode="0_);[Red]\(0\)">
                  <c:v>429.47800000000001</c:v>
                </c:pt>
                <c:pt idx="81" formatCode="0_);[Red]\(0\)">
                  <c:v>533.04999999999995</c:v>
                </c:pt>
                <c:pt idx="82" formatCode="0_);[Red]\(0\)">
                  <c:v>471.23727268355617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318-4787-B5AC-305E4F7B1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95614208"/>
        <c:axId val="587786112"/>
      </c:barChart>
      <c:lineChart>
        <c:grouping val="standard"/>
        <c:varyColors val="0"/>
        <c:ser>
          <c:idx val="0"/>
          <c:order val="0"/>
          <c:tx>
            <c:v>All Equity REITs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tables'!$R$23:$CV$23</c:f>
              <c:numCache>
                <c:formatCode>#,##0.00</c:formatCode>
                <c:ptCount val="83"/>
                <c:pt idx="0">
                  <c:v>4447.7349999999997</c:v>
                </c:pt>
                <c:pt idx="1">
                  <c:v>4641.0309999999999</c:v>
                </c:pt>
                <c:pt idx="2">
                  <c:v>4585.4854999999998</c:v>
                </c:pt>
                <c:pt idx="3">
                  <c:v>5124.8360000000002</c:v>
                </c:pt>
                <c:pt idx="4">
                  <c:v>5208.5820000000003</c:v>
                </c:pt>
                <c:pt idx="5">
                  <c:v>5075.1369999999997</c:v>
                </c:pt>
                <c:pt idx="6">
                  <c:v>4931.9260000000004</c:v>
                </c:pt>
                <c:pt idx="7">
                  <c:v>4978.652</c:v>
                </c:pt>
                <c:pt idx="8">
                  <c:v>5432.39</c:v>
                </c:pt>
                <c:pt idx="9">
                  <c:v>5706.6549999999997</c:v>
                </c:pt>
                <c:pt idx="10">
                  <c:v>5168.7470000000003</c:v>
                </c:pt>
                <c:pt idx="11">
                  <c:v>5791.7354999999998</c:v>
                </c:pt>
                <c:pt idx="12">
                  <c:v>6008.0630000000001</c:v>
                </c:pt>
                <c:pt idx="13">
                  <c:v>5987.27</c:v>
                </c:pt>
                <c:pt idx="14">
                  <c:v>5742.125</c:v>
                </c:pt>
                <c:pt idx="15">
                  <c:v>5605.1334999999999</c:v>
                </c:pt>
                <c:pt idx="16">
                  <c:v>5777.2719999999999</c:v>
                </c:pt>
                <c:pt idx="17">
                  <c:v>5667.7929999999997</c:v>
                </c:pt>
                <c:pt idx="18">
                  <c:v>5263.1139999999996</c:v>
                </c:pt>
                <c:pt idx="19">
                  <c:v>2327.6260000000002</c:v>
                </c:pt>
                <c:pt idx="20">
                  <c:v>5005.7160000000003</c:v>
                </c:pt>
                <c:pt idx="21">
                  <c:v>3250.65</c:v>
                </c:pt>
                <c:pt idx="22">
                  <c:v>3875.6990000000001</c:v>
                </c:pt>
                <c:pt idx="23">
                  <c:v>3259.4989999999998</c:v>
                </c:pt>
                <c:pt idx="24">
                  <c:v>4483.8689999999997</c:v>
                </c:pt>
                <c:pt idx="25">
                  <c:v>4574.9470000000001</c:v>
                </c:pt>
                <c:pt idx="26">
                  <c:v>4687.4994999999999</c:v>
                </c:pt>
                <c:pt idx="27">
                  <c:v>4262.7160000000003</c:v>
                </c:pt>
                <c:pt idx="28">
                  <c:v>6010.7860000000001</c:v>
                </c:pt>
                <c:pt idx="29">
                  <c:v>5824.6</c:v>
                </c:pt>
                <c:pt idx="30">
                  <c:v>6675.8909999999996</c:v>
                </c:pt>
                <c:pt idx="31">
                  <c:v>6295.7659999999996</c:v>
                </c:pt>
                <c:pt idx="32">
                  <c:v>6805.0370000000003</c:v>
                </c:pt>
                <c:pt idx="33">
                  <c:v>7383.39</c:v>
                </c:pt>
                <c:pt idx="34">
                  <c:v>7623.0839999999998</c:v>
                </c:pt>
                <c:pt idx="35">
                  <c:v>7701.1639999999998</c:v>
                </c:pt>
                <c:pt idx="36">
                  <c:v>7835.9160000000002</c:v>
                </c:pt>
                <c:pt idx="37">
                  <c:v>8755.2279999999992</c:v>
                </c:pt>
                <c:pt idx="38">
                  <c:v>8849.7790000000005</c:v>
                </c:pt>
                <c:pt idx="39">
                  <c:v>9536.7739999999994</c:v>
                </c:pt>
                <c:pt idx="40">
                  <c:v>9921.93</c:v>
                </c:pt>
                <c:pt idx="41">
                  <c:v>10523.909</c:v>
                </c:pt>
                <c:pt idx="42">
                  <c:v>11228.789000000001</c:v>
                </c:pt>
                <c:pt idx="43">
                  <c:v>11371.888000000001</c:v>
                </c:pt>
                <c:pt idx="44">
                  <c:v>11189.203</c:v>
                </c:pt>
                <c:pt idx="45">
                  <c:v>13021.691000000001</c:v>
                </c:pt>
                <c:pt idx="46">
                  <c:v>13264.608</c:v>
                </c:pt>
                <c:pt idx="47">
                  <c:v>12149.268</c:v>
                </c:pt>
                <c:pt idx="48">
                  <c:v>13189.491</c:v>
                </c:pt>
                <c:pt idx="49">
                  <c:v>14426.778</c:v>
                </c:pt>
                <c:pt idx="50">
                  <c:v>13658.128000000001</c:v>
                </c:pt>
                <c:pt idx="51">
                  <c:v>14865.132</c:v>
                </c:pt>
                <c:pt idx="52">
                  <c:v>13977.388999999999</c:v>
                </c:pt>
                <c:pt idx="53">
                  <c:v>15026.817999999999</c:v>
                </c:pt>
                <c:pt idx="54">
                  <c:v>14261.744000000001</c:v>
                </c:pt>
                <c:pt idx="55">
                  <c:v>14777.47</c:v>
                </c:pt>
                <c:pt idx="56">
                  <c:v>15282.0535</c:v>
                </c:pt>
                <c:pt idx="57">
                  <c:v>16004.552</c:v>
                </c:pt>
                <c:pt idx="58">
                  <c:v>15894.414000000001</c:v>
                </c:pt>
                <c:pt idx="59">
                  <c:v>15665.031999999999</c:v>
                </c:pt>
                <c:pt idx="60">
                  <c:v>15724.531999999999</c:v>
                </c:pt>
                <c:pt idx="61">
                  <c:v>16385.987000000001</c:v>
                </c:pt>
                <c:pt idx="62">
                  <c:v>15429.954</c:v>
                </c:pt>
                <c:pt idx="63">
                  <c:v>16646.493999999999</c:v>
                </c:pt>
                <c:pt idx="64">
                  <c:v>14700.793</c:v>
                </c:pt>
                <c:pt idx="65">
                  <c:v>12050.236999999999</c:v>
                </c:pt>
                <c:pt idx="66">
                  <c:v>12350.763999999999</c:v>
                </c:pt>
                <c:pt idx="67">
                  <c:v>13788.064</c:v>
                </c:pt>
                <c:pt idx="68">
                  <c:v>13899.675999999999</c:v>
                </c:pt>
                <c:pt idx="69">
                  <c:v>16761.228999999999</c:v>
                </c:pt>
                <c:pt idx="70">
                  <c:v>17159.377</c:v>
                </c:pt>
                <c:pt idx="71">
                  <c:v>16894.991999999998</c:v>
                </c:pt>
                <c:pt idx="72">
                  <c:v>18014.975999999999</c:v>
                </c:pt>
                <c:pt idx="73">
                  <c:v>19719.256000000001</c:v>
                </c:pt>
                <c:pt idx="74">
                  <c:v>19682.657999999999</c:v>
                </c:pt>
                <c:pt idx="75">
                  <c:v>18455.911</c:v>
                </c:pt>
                <c:pt idx="76">
                  <c:v>18641.067999999999</c:v>
                </c:pt>
                <c:pt idx="77">
                  <c:v>20397.919000000002</c:v>
                </c:pt>
                <c:pt idx="78" formatCode="0_);[Red]\(0\)">
                  <c:v>19637.245999999999</c:v>
                </c:pt>
                <c:pt idx="79" formatCode="0_);[Red]\(0\)">
                  <c:v>18742.3685</c:v>
                </c:pt>
                <c:pt idx="80" formatCode="0_);[Red]\(0\)">
                  <c:v>18624.464</c:v>
                </c:pt>
                <c:pt idx="81" formatCode="0_);[Red]\(0\)">
                  <c:v>20274.795999999998</c:v>
                </c:pt>
                <c:pt idx="82" formatCode="0_);[Red]\(0\)">
                  <c:v>18585.618230685843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318-4787-B5AC-305E4F7B1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614208"/>
        <c:axId val="587786112"/>
      </c:lineChart>
      <c:catAx>
        <c:axId val="49561420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crossAx val="587786112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87786112"/>
        <c:scaling>
          <c:orientation val="minMax"/>
          <c:max val="21000"/>
          <c:min val="-2500"/>
        </c:scaling>
        <c:delete val="0"/>
        <c:axPos val="l"/>
        <c:numFmt formatCode="#,##0.0_);\(#,##0.0\)" sourceLinked="0"/>
        <c:majorTickMark val="out"/>
        <c:minorTickMark val="none"/>
        <c:tickLblPos val="nextTo"/>
        <c:spPr>
          <a:ln>
            <a:noFill/>
          </a:ln>
        </c:spPr>
        <c:crossAx val="495614208"/>
        <c:crosses val="autoZero"/>
        <c:crossBetween val="between"/>
        <c:majorUnit val="2500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7.17449718118124E-2"/>
          <c:y val="8.1949063999924618E-2"/>
          <c:w val="0.1838529369878544"/>
          <c:h val="0.5058466520750492"/>
        </c:manualLayout>
      </c:layout>
      <c:overlay val="1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70190845536599E-2"/>
          <c:y val="1.7733932697524133E-2"/>
          <c:w val="0.91495531183631174"/>
          <c:h val="0.92367332360772259"/>
        </c:manualLayout>
      </c:layout>
      <c:lineChart>
        <c:grouping val="standard"/>
        <c:varyColors val="0"/>
        <c:ser>
          <c:idx val="0"/>
          <c:order val="0"/>
          <c:tx>
            <c:strRef>
              <c:f>'[thisquarter_final.xlsx]Quarterly data tables'!$A$405</c:f>
              <c:strCache>
                <c:ptCount val="1"/>
                <c:pt idx="0">
                  <c:v> All Equity REITs </c:v>
                </c:pt>
              </c:strCache>
              <c:extLst xmlns:c15="http://schemas.microsoft.com/office/drawing/2012/chart"/>
            </c:strRef>
          </c:tx>
          <c:spPr>
            <a:ln w="41275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tables'!$R$405:$CV$405</c:f>
              <c:numCache>
                <c:formatCode>0.0</c:formatCode>
                <c:ptCount val="83"/>
                <c:pt idx="0">
                  <c:v>13.34085886338505</c:v>
                </c:pt>
                <c:pt idx="1">
                  <c:v>12.171537041191684</c:v>
                </c:pt>
                <c:pt idx="2">
                  <c:v>12.958855551326277</c:v>
                </c:pt>
                <c:pt idx="3">
                  <c:v>14.260907556072912</c:v>
                </c:pt>
                <c:pt idx="4">
                  <c:v>12.626773169937332</c:v>
                </c:pt>
                <c:pt idx="5">
                  <c:v>14.169602670780016</c:v>
                </c:pt>
                <c:pt idx="6">
                  <c:v>14.590217803252306</c:v>
                </c:pt>
                <c:pt idx="7">
                  <c:v>14.722583603572637</c:v>
                </c:pt>
                <c:pt idx="8">
                  <c:v>16.442203413616653</c:v>
                </c:pt>
                <c:pt idx="9">
                  <c:v>15.469722485407209</c:v>
                </c:pt>
                <c:pt idx="10">
                  <c:v>16.75845298849983</c:v>
                </c:pt>
                <c:pt idx="11">
                  <c:v>17.650590759604889</c:v>
                </c:pt>
                <c:pt idx="12">
                  <c:v>17.247847103679355</c:v>
                </c:pt>
                <c:pt idx="13">
                  <c:v>14.911286318650598</c:v>
                </c:pt>
                <c:pt idx="14">
                  <c:v>14.170277719944709</c:v>
                </c:pt>
                <c:pt idx="15">
                  <c:v>12.000033644156083</c:v>
                </c:pt>
                <c:pt idx="16">
                  <c:v>12.138501796450484</c:v>
                </c:pt>
                <c:pt idx="17">
                  <c:v>11.575988477595601</c:v>
                </c:pt>
                <c:pt idx="18">
                  <c:v>12.525660398032342</c:v>
                </c:pt>
                <c:pt idx="19">
                  <c:v>9.1969763643207116</c:v>
                </c:pt>
                <c:pt idx="20">
                  <c:v>6.4163356203875876</c:v>
                </c:pt>
                <c:pt idx="21">
                  <c:v>10.285594552986613</c:v>
                </c:pt>
                <c:pt idx="22">
                  <c:v>15.151486173790992</c:v>
                </c:pt>
                <c:pt idx="23">
                  <c:v>15.573207677452517</c:v>
                </c:pt>
                <c:pt idx="24">
                  <c:v>17.933038693851806</c:v>
                </c:pt>
                <c:pt idx="25">
                  <c:v>16.200927125027448</c:v>
                </c:pt>
                <c:pt idx="26">
                  <c:v>17.617857646162165</c:v>
                </c:pt>
                <c:pt idx="27">
                  <c:v>18.401480342372501</c:v>
                </c:pt>
                <c:pt idx="28">
                  <c:v>18.743390314759562</c:v>
                </c:pt>
                <c:pt idx="29">
                  <c:v>18.783826216064881</c:v>
                </c:pt>
                <c:pt idx="30">
                  <c:v>14.92629562595568</c:v>
                </c:pt>
                <c:pt idx="31">
                  <c:v>15.711159117428112</c:v>
                </c:pt>
                <c:pt idx="32">
                  <c:v>17.1697490299454</c:v>
                </c:pt>
                <c:pt idx="33">
                  <c:v>17.081326243844675</c:v>
                </c:pt>
                <c:pt idx="34">
                  <c:v>17.046689989206762</c:v>
                </c:pt>
                <c:pt idx="35">
                  <c:v>17.428864212298656</c:v>
                </c:pt>
                <c:pt idx="36">
                  <c:v>18.496367163464416</c:v>
                </c:pt>
                <c:pt idx="37">
                  <c:v>17.666765907335417</c:v>
                </c:pt>
                <c:pt idx="38">
                  <c:v>16.745038758768626</c:v>
                </c:pt>
                <c:pt idx="39">
                  <c:v>16.220088248117978</c:v>
                </c:pt>
                <c:pt idx="40">
                  <c:v>17.212966902747947</c:v>
                </c:pt>
                <c:pt idx="41">
                  <c:v>17.966989122497253</c:v>
                </c:pt>
                <c:pt idx="42">
                  <c:v>16.512087911977105</c:v>
                </c:pt>
                <c:pt idx="43">
                  <c:v>18.324404875409474</c:v>
                </c:pt>
                <c:pt idx="44">
                  <c:v>18.987476338540205</c:v>
                </c:pt>
                <c:pt idx="45">
                  <c:v>16.543008335417532</c:v>
                </c:pt>
                <c:pt idx="46">
                  <c:v>16.183532895911654</c:v>
                </c:pt>
                <c:pt idx="47">
                  <c:v>17.273193242046894</c:v>
                </c:pt>
                <c:pt idx="48">
                  <c:v>17.55744305041814</c:v>
                </c:pt>
                <c:pt idx="49">
                  <c:v>18.420105421990488</c:v>
                </c:pt>
                <c:pt idx="50">
                  <c:v>17.853166949047402</c:v>
                </c:pt>
                <c:pt idx="51">
                  <c:v>16.417553585561222</c:v>
                </c:pt>
                <c:pt idx="52">
                  <c:v>16.69949040949238</c:v>
                </c:pt>
                <c:pt idx="53">
                  <c:v>16.905697427081538</c:v>
                </c:pt>
                <c:pt idx="54">
                  <c:v>16.956120341205679</c:v>
                </c:pt>
                <c:pt idx="55">
                  <c:v>17.454028395991646</c:v>
                </c:pt>
                <c:pt idx="56">
                  <c:v>15.829339015703477</c:v>
                </c:pt>
                <c:pt idx="57">
                  <c:v>16.764544464230632</c:v>
                </c:pt>
                <c:pt idx="58">
                  <c:v>16.24730311304857</c:v>
                </c:pt>
                <c:pt idx="59">
                  <c:v>15.171767288440833</c:v>
                </c:pt>
                <c:pt idx="60">
                  <c:v>17.535675830133801</c:v>
                </c:pt>
                <c:pt idx="61">
                  <c:v>17.676048538513271</c:v>
                </c:pt>
                <c:pt idx="62">
                  <c:v>19.077306102248546</c:v>
                </c:pt>
                <c:pt idx="63">
                  <c:v>18.663959944090177</c:v>
                </c:pt>
                <c:pt idx="64">
                  <c:v>14.734261246145643</c:v>
                </c:pt>
                <c:pt idx="65">
                  <c:v>17.800667498130011</c:v>
                </c:pt>
                <c:pt idx="66">
                  <c:v>18.943784979816378</c:v>
                </c:pt>
                <c:pt idx="67">
                  <c:v>21.549164620923392</c:v>
                </c:pt>
                <c:pt idx="68">
                  <c:v>23.731910378316357</c:v>
                </c:pt>
                <c:pt idx="69">
                  <c:v>24.515000854801514</c:v>
                </c:pt>
                <c:pt idx="70">
                  <c:v>23.042947923594845</c:v>
                </c:pt>
                <c:pt idx="71">
                  <c:v>25.582966058501093</c:v>
                </c:pt>
                <c:pt idx="72">
                  <c:v>22.575020253636673</c:v>
                </c:pt>
                <c:pt idx="73">
                  <c:v>18.274472187610495</c:v>
                </c:pt>
                <c:pt idx="74">
                  <c:v>15.475306467544939</c:v>
                </c:pt>
                <c:pt idx="75">
                  <c:v>15.821987985267032</c:v>
                </c:pt>
                <c:pt idx="76">
                  <c:v>15.761437050125163</c:v>
                </c:pt>
                <c:pt idx="77">
                  <c:v>15.509670415023468</c:v>
                </c:pt>
                <c:pt idx="78">
                  <c:v>14.233063960239354</c:v>
                </c:pt>
                <c:pt idx="79">
                  <c:v>16.622916020476485</c:v>
                </c:pt>
                <c:pt idx="80">
                  <c:v>16.431920254766656</c:v>
                </c:pt>
                <c:pt idx="81">
                  <c:v>16.219339886618588</c:v>
                </c:pt>
                <c:pt idx="82">
                  <c:v>19.089019841290657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76-4C18-8CC8-0F5D94BC4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8744960"/>
        <c:axId val="478746496"/>
      </c:lineChart>
      <c:catAx>
        <c:axId val="478744960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8746496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7874649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8744960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26745223560789E-2"/>
          <c:y val="7.3557408242708205E-2"/>
          <c:w val="0.94251317777573196"/>
          <c:h val="0.86851837478302707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07419648"/>
        <c:axId val="5074181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totals'!$AN$14:$AN$90</c15:sqref>
                        </c15:formulaRef>
                      </c:ext>
                    </c:extLst>
                    <c:numCache>
                      <c:formatCode>0</c:formatCode>
                      <c:ptCount val="7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DB5-4C7F-B633-FAF80430586E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Debt/Book Assets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tables'!$R$457:$CV$457</c:f>
              <c:numCache>
                <c:formatCode>General</c:formatCode>
                <c:ptCount val="83"/>
                <c:pt idx="0">
                  <c:v>53.297934687614436</c:v>
                </c:pt>
                <c:pt idx="1">
                  <c:v>53.561232172981519</c:v>
                </c:pt>
                <c:pt idx="2">
                  <c:v>53.95879840253135</c:v>
                </c:pt>
                <c:pt idx="3">
                  <c:v>54.953794918952191</c:v>
                </c:pt>
                <c:pt idx="4">
                  <c:v>55.766734170065533</c:v>
                </c:pt>
                <c:pt idx="5">
                  <c:v>56.350374606007591</c:v>
                </c:pt>
                <c:pt idx="6">
                  <c:v>55.956337042925256</c:v>
                </c:pt>
                <c:pt idx="7">
                  <c:v>56.766716553676645</c:v>
                </c:pt>
                <c:pt idx="8">
                  <c:v>56.240237393909723</c:v>
                </c:pt>
                <c:pt idx="9">
                  <c:v>55.951256395032289</c:v>
                </c:pt>
                <c:pt idx="10">
                  <c:v>56.196348747947788</c:v>
                </c:pt>
                <c:pt idx="11">
                  <c:v>55.681676624137808</c:v>
                </c:pt>
                <c:pt idx="12">
                  <c:v>56.171949464507719</c:v>
                </c:pt>
                <c:pt idx="13">
                  <c:v>56.617830236581192</c:v>
                </c:pt>
                <c:pt idx="14">
                  <c:v>57.72691006827614</c:v>
                </c:pt>
                <c:pt idx="15">
                  <c:v>57.624462853404189</c:v>
                </c:pt>
                <c:pt idx="16">
                  <c:v>58.290550581050702</c:v>
                </c:pt>
                <c:pt idx="17">
                  <c:v>58.024080958652867</c:v>
                </c:pt>
                <c:pt idx="18">
                  <c:v>57.951690030336508</c:v>
                </c:pt>
                <c:pt idx="19">
                  <c:v>57.194794938579086</c:v>
                </c:pt>
                <c:pt idx="20">
                  <c:v>57.035629666611342</c:v>
                </c:pt>
                <c:pt idx="21">
                  <c:v>54.88894845968295</c:v>
                </c:pt>
                <c:pt idx="22">
                  <c:v>54.092369962545575</c:v>
                </c:pt>
                <c:pt idx="23">
                  <c:v>54.054258265846279</c:v>
                </c:pt>
                <c:pt idx="24">
                  <c:v>53.63558475647315</c:v>
                </c:pt>
                <c:pt idx="25">
                  <c:v>52.649303519178169</c:v>
                </c:pt>
                <c:pt idx="26">
                  <c:v>52.553561744137347</c:v>
                </c:pt>
                <c:pt idx="27">
                  <c:v>52.085144936752251</c:v>
                </c:pt>
                <c:pt idx="28">
                  <c:v>51.620697716456689</c:v>
                </c:pt>
                <c:pt idx="29">
                  <c:v>51.000114435566104</c:v>
                </c:pt>
                <c:pt idx="30">
                  <c:v>50.610555997279924</c:v>
                </c:pt>
                <c:pt idx="31">
                  <c:v>50.930070559649906</c:v>
                </c:pt>
                <c:pt idx="32">
                  <c:v>50.786519169716549</c:v>
                </c:pt>
                <c:pt idx="33">
                  <c:v>50.729428415202904</c:v>
                </c:pt>
                <c:pt idx="34">
                  <c:v>50.357158347620022</c:v>
                </c:pt>
                <c:pt idx="35">
                  <c:v>50.531145591851001</c:v>
                </c:pt>
                <c:pt idx="36">
                  <c:v>49.673266157994156</c:v>
                </c:pt>
                <c:pt idx="37">
                  <c:v>49.085685775373342</c:v>
                </c:pt>
                <c:pt idx="38">
                  <c:v>49.366348024614695</c:v>
                </c:pt>
                <c:pt idx="39">
                  <c:v>49.478838946961517</c:v>
                </c:pt>
                <c:pt idx="40">
                  <c:v>49.617109447965056</c:v>
                </c:pt>
                <c:pt idx="41">
                  <c:v>49.390495385861335</c:v>
                </c:pt>
                <c:pt idx="42">
                  <c:v>49.562665819255372</c:v>
                </c:pt>
                <c:pt idx="43">
                  <c:v>49.578744980683283</c:v>
                </c:pt>
                <c:pt idx="44">
                  <c:v>49.720337379778719</c:v>
                </c:pt>
                <c:pt idx="45">
                  <c:v>49.85851838264346</c:v>
                </c:pt>
                <c:pt idx="46">
                  <c:v>50.675488384096191</c:v>
                </c:pt>
                <c:pt idx="47">
                  <c:v>50.559041595117883</c:v>
                </c:pt>
                <c:pt idx="48">
                  <c:v>50.24545695513973</c:v>
                </c:pt>
                <c:pt idx="49">
                  <c:v>49.6225793561998</c:v>
                </c:pt>
                <c:pt idx="50">
                  <c:v>48.918649210426011</c:v>
                </c:pt>
                <c:pt idx="51">
                  <c:v>48.537426893119125</c:v>
                </c:pt>
                <c:pt idx="52">
                  <c:v>48.830866366017666</c:v>
                </c:pt>
                <c:pt idx="53">
                  <c:v>48.701799699177471</c:v>
                </c:pt>
                <c:pt idx="54">
                  <c:v>48.11359290823782</c:v>
                </c:pt>
                <c:pt idx="55">
                  <c:v>48.442377535854341</c:v>
                </c:pt>
                <c:pt idx="56">
                  <c:v>48.496364492500604</c:v>
                </c:pt>
                <c:pt idx="57">
                  <c:v>48.46503207531844</c:v>
                </c:pt>
                <c:pt idx="58">
                  <c:v>48.510525513262046</c:v>
                </c:pt>
                <c:pt idx="59">
                  <c:v>48.53103761373054</c:v>
                </c:pt>
                <c:pt idx="60">
                  <c:v>50.375946200525476</c:v>
                </c:pt>
                <c:pt idx="61">
                  <c:v>50.23322637721764</c:v>
                </c:pt>
                <c:pt idx="62">
                  <c:v>50.351624511005241</c:v>
                </c:pt>
                <c:pt idx="63">
                  <c:v>50.546280915131149</c:v>
                </c:pt>
                <c:pt idx="64">
                  <c:v>51.870335482760368</c:v>
                </c:pt>
                <c:pt idx="65">
                  <c:v>51.569114800823613</c:v>
                </c:pt>
                <c:pt idx="66">
                  <c:v>51.081841030707821</c:v>
                </c:pt>
                <c:pt idx="67">
                  <c:v>51.014863335023342</c:v>
                </c:pt>
                <c:pt idx="68">
                  <c:v>51.148904433452635</c:v>
                </c:pt>
                <c:pt idx="69">
                  <c:v>50.836448527310175</c:v>
                </c:pt>
                <c:pt idx="70">
                  <c:v>49.549192666613955</c:v>
                </c:pt>
                <c:pt idx="71">
                  <c:v>49.669899506758114</c:v>
                </c:pt>
                <c:pt idx="72">
                  <c:v>49.812233325076761</c:v>
                </c:pt>
                <c:pt idx="73">
                  <c:v>49.709340105229678</c:v>
                </c:pt>
                <c:pt idx="74">
                  <c:v>49.288953886884393</c:v>
                </c:pt>
                <c:pt idx="75">
                  <c:v>48.87985958162561</c:v>
                </c:pt>
                <c:pt idx="76">
                  <c:v>49.425461979003352</c:v>
                </c:pt>
                <c:pt idx="77">
                  <c:v>49.539496854854697</c:v>
                </c:pt>
                <c:pt idx="78">
                  <c:v>49.220001876315031</c:v>
                </c:pt>
                <c:pt idx="79">
                  <c:v>49.46428778729306</c:v>
                </c:pt>
                <c:pt idx="80">
                  <c:v>49.555439768031214</c:v>
                </c:pt>
                <c:pt idx="81">
                  <c:v>49.466215672693636</c:v>
                </c:pt>
                <c:pt idx="82" formatCode="0.0">
                  <c:v>49.668146614505318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B5-4C7F-B633-FAF80430586E}"/>
            </c:ext>
          </c:extLst>
        </c:ser>
        <c:ser>
          <c:idx val="2"/>
          <c:order val="2"/>
          <c:tx>
            <c:v>Debt/Market Assets</c:v>
          </c:tx>
          <c:spPr>
            <a:ln w="508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tables'!$R$474:$CV$474</c:f>
              <c:numCache>
                <c:formatCode>General</c:formatCode>
                <c:ptCount val="83"/>
                <c:pt idx="0">
                  <c:v>40.389496003814948</c:v>
                </c:pt>
                <c:pt idx="1">
                  <c:v>43.157165996398916</c:v>
                </c:pt>
                <c:pt idx="2">
                  <c:v>42.148397546126077</c:v>
                </c:pt>
                <c:pt idx="3">
                  <c:v>41.044581607984263</c:v>
                </c:pt>
                <c:pt idx="4">
                  <c:v>43.668464343559478</c:v>
                </c:pt>
                <c:pt idx="5">
                  <c:v>41.510994970431383</c:v>
                </c:pt>
                <c:pt idx="6">
                  <c:v>41.190090354317057</c:v>
                </c:pt>
                <c:pt idx="7">
                  <c:v>41.78996331683885</c:v>
                </c:pt>
                <c:pt idx="8">
                  <c:v>38.490454761233536</c:v>
                </c:pt>
                <c:pt idx="9">
                  <c:v>39.505406354649644</c:v>
                </c:pt>
                <c:pt idx="10">
                  <c:v>38.217737715141311</c:v>
                </c:pt>
                <c:pt idx="11">
                  <c:v>36.799901339091122</c:v>
                </c:pt>
                <c:pt idx="12">
                  <c:v>37.230608678657845</c:v>
                </c:pt>
                <c:pt idx="13">
                  <c:v>40.361098323222365</c:v>
                </c:pt>
                <c:pt idx="14">
                  <c:v>41.539101617429452</c:v>
                </c:pt>
                <c:pt idx="15">
                  <c:v>45.236768430508299</c:v>
                </c:pt>
                <c:pt idx="16">
                  <c:v>45.648519421355068</c:v>
                </c:pt>
                <c:pt idx="17">
                  <c:v>46.993838296563247</c:v>
                </c:pt>
                <c:pt idx="18">
                  <c:v>45.76594564296078</c:v>
                </c:pt>
                <c:pt idx="19">
                  <c:v>55.780156374071609</c:v>
                </c:pt>
                <c:pt idx="20">
                  <c:v>64.654673988126191</c:v>
                </c:pt>
                <c:pt idx="21">
                  <c:v>56.162738021216974</c:v>
                </c:pt>
                <c:pt idx="22">
                  <c:v>48.557178163343529</c:v>
                </c:pt>
                <c:pt idx="23">
                  <c:v>45.857800402537876</c:v>
                </c:pt>
                <c:pt idx="24">
                  <c:v>43.326225753904559</c:v>
                </c:pt>
                <c:pt idx="25">
                  <c:v>43.471297940211684</c:v>
                </c:pt>
                <c:pt idx="26">
                  <c:v>40.919285785794109</c:v>
                </c:pt>
                <c:pt idx="27">
                  <c:v>39.522992329641198</c:v>
                </c:pt>
                <c:pt idx="28">
                  <c:v>38.031409833653179</c:v>
                </c:pt>
                <c:pt idx="29">
                  <c:v>37.753165526694801</c:v>
                </c:pt>
                <c:pt idx="30">
                  <c:v>41.639915990613453</c:v>
                </c:pt>
                <c:pt idx="31">
                  <c:v>38.506472064349566</c:v>
                </c:pt>
                <c:pt idx="32">
                  <c:v>35.890601131870234</c:v>
                </c:pt>
                <c:pt idx="33">
                  <c:v>35.237617631349565</c:v>
                </c:pt>
                <c:pt idx="34">
                  <c:v>35.213920256643611</c:v>
                </c:pt>
                <c:pt idx="35">
                  <c:v>35.005668363695797</c:v>
                </c:pt>
                <c:pt idx="36">
                  <c:v>33.300669619026849</c:v>
                </c:pt>
                <c:pt idx="37">
                  <c:v>33.659678799314904</c:v>
                </c:pt>
                <c:pt idx="38">
                  <c:v>35.012941240561005</c:v>
                </c:pt>
                <c:pt idx="39">
                  <c:v>35.549915038249644</c:v>
                </c:pt>
                <c:pt idx="40">
                  <c:v>34.309670996090027</c:v>
                </c:pt>
                <c:pt idx="41">
                  <c:v>33.155202280053537</c:v>
                </c:pt>
                <c:pt idx="42">
                  <c:v>34.834228358695135</c:v>
                </c:pt>
                <c:pt idx="43">
                  <c:v>32.807316535872111</c:v>
                </c:pt>
                <c:pt idx="44">
                  <c:v>32.286634015605117</c:v>
                </c:pt>
                <c:pt idx="45">
                  <c:v>35.016133790600691</c:v>
                </c:pt>
                <c:pt idx="46">
                  <c:v>35.840117603889063</c:v>
                </c:pt>
                <c:pt idx="47">
                  <c:v>34.172657814371256</c:v>
                </c:pt>
                <c:pt idx="48">
                  <c:v>32.959757092935305</c:v>
                </c:pt>
                <c:pt idx="49">
                  <c:v>31.518433231865799</c:v>
                </c:pt>
                <c:pt idx="50">
                  <c:v>31.539526592404666</c:v>
                </c:pt>
                <c:pt idx="51">
                  <c:v>32.220894284244793</c:v>
                </c:pt>
                <c:pt idx="52">
                  <c:v>31.923080539285177</c:v>
                </c:pt>
                <c:pt idx="53">
                  <c:v>31.726428207385482</c:v>
                </c:pt>
                <c:pt idx="54">
                  <c:v>31.697250548214896</c:v>
                </c:pt>
                <c:pt idx="55">
                  <c:v>31.604057416025949</c:v>
                </c:pt>
                <c:pt idx="56">
                  <c:v>33.337357557354395</c:v>
                </c:pt>
                <c:pt idx="57">
                  <c:v>31.809404824911695</c:v>
                </c:pt>
                <c:pt idx="58">
                  <c:v>32.370215444283801</c:v>
                </c:pt>
                <c:pt idx="59">
                  <c:v>33.995057479786759</c:v>
                </c:pt>
                <c:pt idx="60">
                  <c:v>32.023316072665942</c:v>
                </c:pt>
                <c:pt idx="61">
                  <c:v>31.973851568247131</c:v>
                </c:pt>
                <c:pt idx="62">
                  <c:v>30.833510298515844</c:v>
                </c:pt>
                <c:pt idx="63">
                  <c:v>31.278297653898573</c:v>
                </c:pt>
                <c:pt idx="64">
                  <c:v>38.31965506327343</c:v>
                </c:pt>
                <c:pt idx="65">
                  <c:v>35.425867615219154</c:v>
                </c:pt>
                <c:pt idx="66">
                  <c:v>34.847977769902606</c:v>
                </c:pt>
                <c:pt idx="67">
                  <c:v>33.146413795781122</c:v>
                </c:pt>
                <c:pt idx="68">
                  <c:v>31.723583790747277</c:v>
                </c:pt>
                <c:pt idx="69">
                  <c:v>29.523095607344725</c:v>
                </c:pt>
                <c:pt idx="70">
                  <c:v>29.069019274883125</c:v>
                </c:pt>
                <c:pt idx="71">
                  <c:v>26.547772723462355</c:v>
                </c:pt>
                <c:pt idx="72">
                  <c:v>28.112699748440111</c:v>
                </c:pt>
                <c:pt idx="73">
                  <c:v>32.007840611888888</c:v>
                </c:pt>
                <c:pt idx="74">
                  <c:v>35.108430880023064</c:v>
                </c:pt>
                <c:pt idx="75">
                  <c:v>34.226308370104746</c:v>
                </c:pt>
                <c:pt idx="76">
                  <c:v>34.368110593732276</c:v>
                </c:pt>
                <c:pt idx="77">
                  <c:v>34.761889773871481</c:v>
                </c:pt>
                <c:pt idx="78">
                  <c:v>36.726499956473987</c:v>
                </c:pt>
                <c:pt idx="79">
                  <c:v>33.292374932656728</c:v>
                </c:pt>
                <c:pt idx="80">
                  <c:v>33.68680002680015</c:v>
                </c:pt>
                <c:pt idx="81">
                  <c:v>34.030441429566551</c:v>
                </c:pt>
                <c:pt idx="82" formatCode="0.0">
                  <c:v>30.708489566321546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B5-4C7F-B633-FAF804305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7410688"/>
        <c:axId val="507416576"/>
      </c:lineChart>
      <c:catAx>
        <c:axId val="507410688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07416576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07416576"/>
        <c:scaling>
          <c:orientation val="minMax"/>
          <c:min val="20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07410688"/>
        <c:crosses val="autoZero"/>
        <c:crossBetween val="between"/>
        <c:dispUnits>
          <c:builtInUnit val="hundreds"/>
        </c:dispUnits>
      </c:valAx>
      <c:valAx>
        <c:axId val="507418112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07419648"/>
        <c:crosses val="max"/>
        <c:crossBetween val="between"/>
      </c:valAx>
      <c:catAx>
        <c:axId val="507419648"/>
        <c:scaling>
          <c:orientation val="minMax"/>
        </c:scaling>
        <c:delete val="1"/>
        <c:axPos val="b"/>
        <c:majorTickMark val="out"/>
        <c:minorTickMark val="none"/>
        <c:tickLblPos val="nextTo"/>
        <c:crossAx val="50741811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5704727942905692"/>
          <c:y val="2.4170438236398046E-3"/>
          <c:w val="0.48433889910106204"/>
          <c:h val="6.0876769264755444E-2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26745223560789E-2"/>
          <c:y val="7.442195784023091E-2"/>
          <c:w val="0.94241605426350838"/>
          <c:h val="0.8585626305035571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07595776"/>
        <c:axId val="5075942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totals'!$AN$14:$AN$82</c15:sqref>
                        </c15:formulaRef>
                      </c:ext>
                    </c:extLst>
                    <c:numCache>
                      <c:formatCode>0</c:formatCode>
                      <c:ptCount val="6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67B-4C66-B291-BA6B52B5FEF0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Shareholders Equity (Total)/Assets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tables'!$R$491:$CV$491</c:f>
              <c:numCache>
                <c:formatCode>General</c:formatCode>
                <c:ptCount val="83"/>
                <c:pt idx="0">
                  <c:v>36.817086581272015</c:v>
                </c:pt>
                <c:pt idx="1">
                  <c:v>36.564943740999013</c:v>
                </c:pt>
                <c:pt idx="2">
                  <c:v>36.239233940616685</c:v>
                </c:pt>
                <c:pt idx="3">
                  <c:v>34.775698562370657</c:v>
                </c:pt>
                <c:pt idx="4">
                  <c:v>34.529879094809843</c:v>
                </c:pt>
                <c:pt idx="5">
                  <c:v>33.969678596895591</c:v>
                </c:pt>
                <c:pt idx="6">
                  <c:v>34.23305679031693</c:v>
                </c:pt>
                <c:pt idx="7">
                  <c:v>33.722709777137034</c:v>
                </c:pt>
                <c:pt idx="8">
                  <c:v>33.85955448899697</c:v>
                </c:pt>
                <c:pt idx="9">
                  <c:v>34.052605805134036</c:v>
                </c:pt>
                <c:pt idx="10">
                  <c:v>33.67602211436769</c:v>
                </c:pt>
                <c:pt idx="11">
                  <c:v>33.85217749902187</c:v>
                </c:pt>
                <c:pt idx="12">
                  <c:v>34.194318485480728</c:v>
                </c:pt>
                <c:pt idx="13">
                  <c:v>33.706802380427519</c:v>
                </c:pt>
                <c:pt idx="14">
                  <c:v>32.344278797299566</c:v>
                </c:pt>
                <c:pt idx="15">
                  <c:v>32.47322415958169</c:v>
                </c:pt>
                <c:pt idx="16">
                  <c:v>32.35624890023491</c:v>
                </c:pt>
                <c:pt idx="17">
                  <c:v>32.83339805007261</c:v>
                </c:pt>
                <c:pt idx="18">
                  <c:v>32.889830488983812</c:v>
                </c:pt>
                <c:pt idx="19">
                  <c:v>35.645149890775997</c:v>
                </c:pt>
                <c:pt idx="20">
                  <c:v>36.45766891294145</c:v>
                </c:pt>
                <c:pt idx="21">
                  <c:v>38.812678484966476</c:v>
                </c:pt>
                <c:pt idx="22">
                  <c:v>39.374066380408891</c:v>
                </c:pt>
                <c:pt idx="23">
                  <c:v>39.635638850894026</c:v>
                </c:pt>
                <c:pt idx="24">
                  <c:v>40.111571851360146</c:v>
                </c:pt>
                <c:pt idx="25">
                  <c:v>41.157108361914055</c:v>
                </c:pt>
                <c:pt idx="26">
                  <c:v>41.012184756463263</c:v>
                </c:pt>
                <c:pt idx="27">
                  <c:v>40.724347327623676</c:v>
                </c:pt>
                <c:pt idx="28">
                  <c:v>41.448799749603587</c:v>
                </c:pt>
                <c:pt idx="29">
                  <c:v>42.001058695150093</c:v>
                </c:pt>
                <c:pt idx="30">
                  <c:v>42.382332937200914</c:v>
                </c:pt>
                <c:pt idx="31">
                  <c:v>41.8932603178596</c:v>
                </c:pt>
                <c:pt idx="32">
                  <c:v>42.066085130950341</c:v>
                </c:pt>
                <c:pt idx="33">
                  <c:v>42.174114351052239</c:v>
                </c:pt>
                <c:pt idx="34">
                  <c:v>42.430221955909033</c:v>
                </c:pt>
                <c:pt idx="35">
                  <c:v>42.304038907440344</c:v>
                </c:pt>
                <c:pt idx="36">
                  <c:v>43.615720414192097</c:v>
                </c:pt>
                <c:pt idx="37">
                  <c:v>44.354696315030111</c:v>
                </c:pt>
                <c:pt idx="38">
                  <c:v>43.979420580712301</c:v>
                </c:pt>
                <c:pt idx="39">
                  <c:v>43.931682323570108</c:v>
                </c:pt>
                <c:pt idx="40">
                  <c:v>44.022601643280105</c:v>
                </c:pt>
                <c:pt idx="41">
                  <c:v>44.203077329942637</c:v>
                </c:pt>
                <c:pt idx="42">
                  <c:v>43.993595763251868</c:v>
                </c:pt>
                <c:pt idx="43">
                  <c:v>43.741483801173615</c:v>
                </c:pt>
                <c:pt idx="44">
                  <c:v>43.779873321173248</c:v>
                </c:pt>
                <c:pt idx="45">
                  <c:v>43.764877045660242</c:v>
                </c:pt>
                <c:pt idx="46">
                  <c:v>42.710794790497985</c:v>
                </c:pt>
                <c:pt idx="47">
                  <c:v>42.750944701170297</c:v>
                </c:pt>
                <c:pt idx="48">
                  <c:v>43.170331465348319</c:v>
                </c:pt>
                <c:pt idx="49">
                  <c:v>43.399591089164019</c:v>
                </c:pt>
                <c:pt idx="50">
                  <c:v>43.842556700096715</c:v>
                </c:pt>
                <c:pt idx="51">
                  <c:v>44.414253481605201</c:v>
                </c:pt>
                <c:pt idx="52">
                  <c:v>44.26126255597439</c:v>
                </c:pt>
                <c:pt idx="53">
                  <c:v>44.309588589324648</c:v>
                </c:pt>
                <c:pt idx="54">
                  <c:v>44.809201139397167</c:v>
                </c:pt>
                <c:pt idx="55">
                  <c:v>44.51299458293488</c:v>
                </c:pt>
                <c:pt idx="56">
                  <c:v>44.643562621504252</c:v>
                </c:pt>
                <c:pt idx="57">
                  <c:v>44.543762059642958</c:v>
                </c:pt>
                <c:pt idx="58">
                  <c:v>44.084924437337811</c:v>
                </c:pt>
                <c:pt idx="59">
                  <c:v>44.138210555724314</c:v>
                </c:pt>
                <c:pt idx="60">
                  <c:v>43.037490739531201</c:v>
                </c:pt>
                <c:pt idx="61">
                  <c:v>43.109209215993062</c:v>
                </c:pt>
                <c:pt idx="62">
                  <c:v>42.798848680404269</c:v>
                </c:pt>
                <c:pt idx="63">
                  <c:v>42.600805744060644</c:v>
                </c:pt>
                <c:pt idx="64">
                  <c:v>41.728180138101791</c:v>
                </c:pt>
                <c:pt idx="65">
                  <c:v>41.794816629759495</c:v>
                </c:pt>
                <c:pt idx="66">
                  <c:v>42.085486518883371</c:v>
                </c:pt>
                <c:pt idx="67">
                  <c:v>42.286418019758905</c:v>
                </c:pt>
                <c:pt idx="68">
                  <c:v>42.31885928521109</c:v>
                </c:pt>
                <c:pt idx="69">
                  <c:v>42.450402820401891</c:v>
                </c:pt>
                <c:pt idx="70">
                  <c:v>43.634385135282145</c:v>
                </c:pt>
                <c:pt idx="71">
                  <c:v>43.752632199793553</c:v>
                </c:pt>
                <c:pt idx="72">
                  <c:v>43.843494647713378</c:v>
                </c:pt>
                <c:pt idx="73">
                  <c:v>44.006572564898718</c:v>
                </c:pt>
                <c:pt idx="74">
                  <c:v>44.144731028527026</c:v>
                </c:pt>
                <c:pt idx="75">
                  <c:v>44.539008350603964</c:v>
                </c:pt>
                <c:pt idx="76">
                  <c:v>44.084442286525913</c:v>
                </c:pt>
                <c:pt idx="77">
                  <c:v>43.907874594645016</c:v>
                </c:pt>
                <c:pt idx="78">
                  <c:v>44.202970552336581</c:v>
                </c:pt>
                <c:pt idx="79">
                  <c:v>43.922026068060454</c:v>
                </c:pt>
                <c:pt idx="80">
                  <c:v>44.070904260853993</c:v>
                </c:pt>
                <c:pt idx="81">
                  <c:v>44.062205893330173</c:v>
                </c:pt>
                <c:pt idx="82" formatCode="0.0">
                  <c:v>43.716429480283999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7B-4C66-B291-BA6B52B5F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6200832"/>
        <c:axId val="507592704"/>
      </c:lineChart>
      <c:catAx>
        <c:axId val="466200832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accent4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0759270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07592704"/>
        <c:scaling>
          <c:orientation val="minMax"/>
          <c:min val="30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6200832"/>
        <c:crosses val="autoZero"/>
        <c:crossBetween val="between"/>
        <c:dispUnits>
          <c:builtInUnit val="hundreds"/>
        </c:dispUnits>
      </c:valAx>
      <c:valAx>
        <c:axId val="507594240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07595776"/>
        <c:crosses val="max"/>
        <c:crossBetween val="between"/>
      </c:valAx>
      <c:catAx>
        <c:axId val="507595776"/>
        <c:scaling>
          <c:orientation val="minMax"/>
        </c:scaling>
        <c:delete val="1"/>
        <c:axPos val="b"/>
        <c:majorTickMark val="out"/>
        <c:minorTickMark val="none"/>
        <c:tickLblPos val="nextTo"/>
        <c:crossAx val="5075942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26745223560789E-2"/>
          <c:y val="1.7657514635453214E-2"/>
          <c:w val="0.94240584451424503"/>
          <c:h val="0.924002226214589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09762560"/>
        <c:axId val="5097610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totals'!$AN$14:$AN$82</c15:sqref>
                        </c15:formulaRef>
                      </c:ext>
                    </c:extLst>
                    <c:numCache>
                      <c:formatCode>0</c:formatCode>
                      <c:ptCount val="6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AC9-4395-800B-9E6DCCEE840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Interest Expense/NOI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tables'!$R$508:$CV$508</c:f>
              <c:numCache>
                <c:formatCode>General</c:formatCode>
                <c:ptCount val="83"/>
                <c:pt idx="0">
                  <c:v>33.759365991128028</c:v>
                </c:pt>
                <c:pt idx="1">
                  <c:v>33.478585107502063</c:v>
                </c:pt>
                <c:pt idx="2">
                  <c:v>34.464068944947947</c:v>
                </c:pt>
                <c:pt idx="3">
                  <c:v>34.306118825961022</c:v>
                </c:pt>
                <c:pt idx="4">
                  <c:v>35.412540554780811</c:v>
                </c:pt>
                <c:pt idx="5">
                  <c:v>35.63761557045558</c:v>
                </c:pt>
                <c:pt idx="6">
                  <c:v>37.345884807773302</c:v>
                </c:pt>
                <c:pt idx="7">
                  <c:v>36.014090817563932</c:v>
                </c:pt>
                <c:pt idx="8">
                  <c:v>36.497385617649755</c:v>
                </c:pt>
                <c:pt idx="9">
                  <c:v>35.623503615983246</c:v>
                </c:pt>
                <c:pt idx="10">
                  <c:v>36.708336707815057</c:v>
                </c:pt>
                <c:pt idx="11">
                  <c:v>35.596542423235149</c:v>
                </c:pt>
                <c:pt idx="12">
                  <c:v>36.075712468185024</c:v>
                </c:pt>
                <c:pt idx="13">
                  <c:v>35.640555497198697</c:v>
                </c:pt>
                <c:pt idx="14">
                  <c:v>35.970861414699236</c:v>
                </c:pt>
                <c:pt idx="15">
                  <c:v>37.961498611785238</c:v>
                </c:pt>
                <c:pt idx="16">
                  <c:v>36.287781007503625</c:v>
                </c:pt>
                <c:pt idx="17">
                  <c:v>34.399211087426721</c:v>
                </c:pt>
                <c:pt idx="18">
                  <c:v>36.276796436397149</c:v>
                </c:pt>
                <c:pt idx="19">
                  <c:v>35.382855378808578</c:v>
                </c:pt>
                <c:pt idx="20">
                  <c:v>34.994917651476285</c:v>
                </c:pt>
                <c:pt idx="21">
                  <c:v>35.711876931071167</c:v>
                </c:pt>
                <c:pt idx="22">
                  <c:v>37.168984638427609</c:v>
                </c:pt>
                <c:pt idx="23">
                  <c:v>37.097671326646285</c:v>
                </c:pt>
                <c:pt idx="24">
                  <c:v>37.530534390819412</c:v>
                </c:pt>
                <c:pt idx="25">
                  <c:v>36.282125437445956</c:v>
                </c:pt>
                <c:pt idx="26">
                  <c:v>35.967934630125797</c:v>
                </c:pt>
                <c:pt idx="27">
                  <c:v>35.377670708021647</c:v>
                </c:pt>
                <c:pt idx="28">
                  <c:v>35.602895117024119</c:v>
                </c:pt>
                <c:pt idx="29">
                  <c:v>34.737675420309316</c:v>
                </c:pt>
                <c:pt idx="30">
                  <c:v>33.31110307658011</c:v>
                </c:pt>
                <c:pt idx="31">
                  <c:v>32.023245485025086</c:v>
                </c:pt>
                <c:pt idx="32">
                  <c:v>32.596671392536464</c:v>
                </c:pt>
                <c:pt idx="33">
                  <c:v>30.521370724405049</c:v>
                </c:pt>
                <c:pt idx="34">
                  <c:v>30.48143834404075</c:v>
                </c:pt>
                <c:pt idx="35">
                  <c:v>28.795491471194772</c:v>
                </c:pt>
                <c:pt idx="36">
                  <c:v>28.976349437929933</c:v>
                </c:pt>
                <c:pt idx="37">
                  <c:v>27.169864929764962</c:v>
                </c:pt>
                <c:pt idx="38">
                  <c:v>27.193332528520468</c:v>
                </c:pt>
                <c:pt idx="39">
                  <c:v>26.490764769359348</c:v>
                </c:pt>
                <c:pt idx="40">
                  <c:v>26.464497135520059</c:v>
                </c:pt>
                <c:pt idx="41">
                  <c:v>24.986792902722225</c:v>
                </c:pt>
                <c:pt idx="42">
                  <c:v>24.91582832870548</c:v>
                </c:pt>
                <c:pt idx="43">
                  <c:v>24.670817219324274</c:v>
                </c:pt>
                <c:pt idx="44">
                  <c:v>24.358465398588635</c:v>
                </c:pt>
                <c:pt idx="45">
                  <c:v>23.28657075665275</c:v>
                </c:pt>
                <c:pt idx="46">
                  <c:v>23.182219258368107</c:v>
                </c:pt>
                <c:pt idx="47">
                  <c:v>23.18714895847971</c:v>
                </c:pt>
                <c:pt idx="48">
                  <c:v>23.510489617189943</c:v>
                </c:pt>
                <c:pt idx="49">
                  <c:v>22.458143923814323</c:v>
                </c:pt>
                <c:pt idx="50">
                  <c:v>22.301350222054989</c:v>
                </c:pt>
                <c:pt idx="51">
                  <c:v>21.688451966721807</c:v>
                </c:pt>
                <c:pt idx="52">
                  <c:v>21.665611843946845</c:v>
                </c:pt>
                <c:pt idx="53">
                  <c:v>21.113618325340592</c:v>
                </c:pt>
                <c:pt idx="54">
                  <c:v>21.457779582741885</c:v>
                </c:pt>
                <c:pt idx="55">
                  <c:v>21.150566404078724</c:v>
                </c:pt>
                <c:pt idx="56">
                  <c:v>21.667887542201129</c:v>
                </c:pt>
                <c:pt idx="57">
                  <c:v>21.187511381594476</c:v>
                </c:pt>
                <c:pt idx="58">
                  <c:v>21.859890096730751</c:v>
                </c:pt>
                <c:pt idx="59">
                  <c:v>21.672159805680778</c:v>
                </c:pt>
                <c:pt idx="60">
                  <c:v>22.22692982505523</c:v>
                </c:pt>
                <c:pt idx="61">
                  <c:v>21.398494789568176</c:v>
                </c:pt>
                <c:pt idx="62">
                  <c:v>21.548472282152595</c:v>
                </c:pt>
                <c:pt idx="63">
                  <c:v>21.243235778272421</c:v>
                </c:pt>
                <c:pt idx="64">
                  <c:v>21.87300281369831</c:v>
                </c:pt>
                <c:pt idx="65">
                  <c:v>25.081199040929814</c:v>
                </c:pt>
                <c:pt idx="66">
                  <c:v>23.968085120283977</c:v>
                </c:pt>
                <c:pt idx="67">
                  <c:v>22.679927294174497</c:v>
                </c:pt>
                <c:pt idx="68">
                  <c:v>21.660490625277404</c:v>
                </c:pt>
                <c:pt idx="69">
                  <c:v>19.501654065693355</c:v>
                </c:pt>
                <c:pt idx="70">
                  <c:v>19.134777675553551</c:v>
                </c:pt>
                <c:pt idx="71">
                  <c:v>18.37528840926576</c:v>
                </c:pt>
                <c:pt idx="72">
                  <c:v>17.412317713317719</c:v>
                </c:pt>
                <c:pt idx="73">
                  <c:v>17.768658358904389</c:v>
                </c:pt>
                <c:pt idx="74">
                  <c:v>19.375951256049657</c:v>
                </c:pt>
                <c:pt idx="75">
                  <c:v>20.41093210670838</c:v>
                </c:pt>
                <c:pt idx="76">
                  <c:v>20.98180887358053</c:v>
                </c:pt>
                <c:pt idx="77">
                  <c:v>21.345769205610406</c:v>
                </c:pt>
                <c:pt idx="78">
                  <c:v>22.016727288528202</c:v>
                </c:pt>
                <c:pt idx="79">
                  <c:v>22.806120506153079</c:v>
                </c:pt>
                <c:pt idx="80">
                  <c:v>22.625312101295911</c:v>
                </c:pt>
                <c:pt idx="81">
                  <c:v>22.331899830888961</c:v>
                </c:pt>
                <c:pt idx="82" formatCode="0.0">
                  <c:v>23.234746309730259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C9-4395-800B-9E6DCCEE8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9749504"/>
        <c:axId val="509759488"/>
      </c:lineChart>
      <c:catAx>
        <c:axId val="509749504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09759488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0975948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09749504"/>
        <c:crosses val="autoZero"/>
        <c:crossBetween val="between"/>
        <c:dispUnits>
          <c:builtInUnit val="hundreds"/>
        </c:dispUnits>
      </c:valAx>
      <c:valAx>
        <c:axId val="509761024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09762560"/>
        <c:crosses val="max"/>
        <c:crossBetween val="between"/>
      </c:valAx>
      <c:catAx>
        <c:axId val="509762560"/>
        <c:scaling>
          <c:orientation val="minMax"/>
        </c:scaling>
        <c:delete val="1"/>
        <c:axPos val="b"/>
        <c:majorTickMark val="out"/>
        <c:minorTickMark val="none"/>
        <c:tickLblPos val="nextTo"/>
        <c:crossAx val="50976102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29217495078812E-2"/>
          <c:y val="1.7708386622363466E-2"/>
          <c:w val="0.94991899392249346"/>
          <c:h val="0.9237832736704153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11015936"/>
        <c:axId val="51101440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totals'!$AN$14:$AN$81</c15:sqref>
                        </c15:formulaRef>
                      </c:ext>
                    </c:extLst>
                    <c:numCache>
                      <c:formatCode>0</c:formatCode>
                      <c:ptCount val="6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BD7-4204-B9C1-1D69997D8D4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Weighted Average Interest Rate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tables'!$R$525:$CV$525</c:f>
              <c:numCache>
                <c:formatCode>General</c:formatCode>
                <c:ptCount val="83"/>
                <c:pt idx="0">
                  <c:v>6.7259881803137525</c:v>
                </c:pt>
                <c:pt idx="1">
                  <c:v>6.6340580052631717</c:v>
                </c:pt>
                <c:pt idx="2">
                  <c:v>6.5829207021233991</c:v>
                </c:pt>
                <c:pt idx="3">
                  <c:v>6.4295471005977962</c:v>
                </c:pt>
                <c:pt idx="4">
                  <c:v>6.3232340893694357</c:v>
                </c:pt>
                <c:pt idx="5">
                  <c:v>6.2576496671198161</c:v>
                </c:pt>
                <c:pt idx="6">
                  <c:v>6.1632163655532084</c:v>
                </c:pt>
                <c:pt idx="7">
                  <c:v>6.0886973896025216</c:v>
                </c:pt>
                <c:pt idx="8">
                  <c:v>6.0541671270208521</c:v>
                </c:pt>
                <c:pt idx="9">
                  <c:v>5.9989721104553277</c:v>
                </c:pt>
                <c:pt idx="10">
                  <c:v>6.0148916468263716</c:v>
                </c:pt>
                <c:pt idx="11">
                  <c:v>5.9331945260652086</c:v>
                </c:pt>
                <c:pt idx="12">
                  <c:v>5.8072433332041227</c:v>
                </c:pt>
                <c:pt idx="13">
                  <c:v>5.7684038041744694</c:v>
                </c:pt>
                <c:pt idx="14">
                  <c:v>5.7584952031502619</c:v>
                </c:pt>
                <c:pt idx="15">
                  <c:v>5.7655112341159569</c:v>
                </c:pt>
                <c:pt idx="16">
                  <c:v>5.6990219317450492</c:v>
                </c:pt>
                <c:pt idx="17">
                  <c:v>5.718518712396679</c:v>
                </c:pt>
                <c:pt idx="18">
                  <c:v>5.7301904949814775</c:v>
                </c:pt>
                <c:pt idx="19">
                  <c:v>5.8052069296504838</c:v>
                </c:pt>
                <c:pt idx="20">
                  <c:v>5.8970521761690646</c:v>
                </c:pt>
                <c:pt idx="21">
                  <c:v>5.9242962148788472</c:v>
                </c:pt>
                <c:pt idx="22">
                  <c:v>5.974110267785993</c:v>
                </c:pt>
                <c:pt idx="23">
                  <c:v>6.0049680782832571</c:v>
                </c:pt>
                <c:pt idx="24">
                  <c:v>5.9840847285309593</c:v>
                </c:pt>
                <c:pt idx="25">
                  <c:v>6.0160282545342385</c:v>
                </c:pt>
                <c:pt idx="26">
                  <c:v>5.9221362879526334</c:v>
                </c:pt>
                <c:pt idx="27">
                  <c:v>5.8249729098731526</c:v>
                </c:pt>
                <c:pt idx="28">
                  <c:v>5.7477357640562721</c:v>
                </c:pt>
                <c:pt idx="29">
                  <c:v>5.7513363164282625</c:v>
                </c:pt>
                <c:pt idx="30">
                  <c:v>5.7258258811389879</c:v>
                </c:pt>
                <c:pt idx="31">
                  <c:v>5.6954413609847974</c:v>
                </c:pt>
                <c:pt idx="32">
                  <c:v>5.5676173275444905</c:v>
                </c:pt>
                <c:pt idx="33">
                  <c:v>5.5539753227997561</c:v>
                </c:pt>
                <c:pt idx="34">
                  <c:v>5.4585760502850622</c:v>
                </c:pt>
                <c:pt idx="35">
                  <c:v>5.3310778144988022</c:v>
                </c:pt>
                <c:pt idx="36">
                  <c:v>5.2321745233569636</c:v>
                </c:pt>
                <c:pt idx="37">
                  <c:v>5.0782924486649614</c:v>
                </c:pt>
                <c:pt idx="38">
                  <c:v>4.9971903546577296</c:v>
                </c:pt>
                <c:pt idx="39">
                  <c:v>4.9530248911797878</c:v>
                </c:pt>
                <c:pt idx="40">
                  <c:v>4.9396499743462847</c:v>
                </c:pt>
                <c:pt idx="41">
                  <c:v>4.893562505602441</c:v>
                </c:pt>
                <c:pt idx="42">
                  <c:v>4.8631163598540788</c:v>
                </c:pt>
                <c:pt idx="43">
                  <c:v>4.7659642625273486</c:v>
                </c:pt>
                <c:pt idx="44">
                  <c:v>4.7569399030332473</c:v>
                </c:pt>
                <c:pt idx="45">
                  <c:v>4.718192556885743</c:v>
                </c:pt>
                <c:pt idx="46">
                  <c:v>4.6734395186469033</c:v>
                </c:pt>
                <c:pt idx="47">
                  <c:v>4.529500805989179</c:v>
                </c:pt>
                <c:pt idx="48">
                  <c:v>4.4415176770724232</c:v>
                </c:pt>
                <c:pt idx="49">
                  <c:v>4.475639782691184</c:v>
                </c:pt>
                <c:pt idx="50">
                  <c:v>4.3865270730862305</c:v>
                </c:pt>
                <c:pt idx="51">
                  <c:v>4.2483424068486659</c:v>
                </c:pt>
                <c:pt idx="52">
                  <c:v>4.2045263202292675</c:v>
                </c:pt>
                <c:pt idx="53">
                  <c:v>4.1516540072571617</c:v>
                </c:pt>
                <c:pt idx="54">
                  <c:v>4.1122169252463872</c:v>
                </c:pt>
                <c:pt idx="55">
                  <c:v>4.0640127076397858</c:v>
                </c:pt>
                <c:pt idx="56">
                  <c:v>4.1065888810114757</c:v>
                </c:pt>
                <c:pt idx="57">
                  <c:v>4.0714931218076256</c:v>
                </c:pt>
                <c:pt idx="58">
                  <c:v>4.0536716692329566</c:v>
                </c:pt>
                <c:pt idx="59">
                  <c:v>3.9534355587977981</c:v>
                </c:pt>
                <c:pt idx="60">
                  <c:v>3.989244546939442</c:v>
                </c:pt>
                <c:pt idx="61">
                  <c:v>3.9834301333831119</c:v>
                </c:pt>
                <c:pt idx="62">
                  <c:v>3.9199440012197249</c:v>
                </c:pt>
                <c:pt idx="63">
                  <c:v>3.9120648501868946</c:v>
                </c:pt>
                <c:pt idx="64">
                  <c:v>3.8354444844496172</c:v>
                </c:pt>
                <c:pt idx="65">
                  <c:v>3.813477523479933</c:v>
                </c:pt>
                <c:pt idx="66">
                  <c:v>3.7795910189889157</c:v>
                </c:pt>
                <c:pt idx="67">
                  <c:v>3.7324785333686852</c:v>
                </c:pt>
                <c:pt idx="68">
                  <c:v>3.6530783490460244</c:v>
                </c:pt>
                <c:pt idx="69">
                  <c:v>3.6104719136129675</c:v>
                </c:pt>
                <c:pt idx="70">
                  <c:v>3.5416971296943554</c:v>
                </c:pt>
                <c:pt idx="71">
                  <c:v>3.4987001620778435</c:v>
                </c:pt>
                <c:pt idx="72">
                  <c:v>3.4296138356908097</c:v>
                </c:pt>
                <c:pt idx="73">
                  <c:v>3.4381418982020033</c:v>
                </c:pt>
                <c:pt idx="74">
                  <c:v>3.511806380345019</c:v>
                </c:pt>
                <c:pt idx="75">
                  <c:v>3.6326371180254049</c:v>
                </c:pt>
                <c:pt idx="76">
                  <c:v>3.6714951494499881</c:v>
                </c:pt>
                <c:pt idx="77">
                  <c:v>3.7533816688983417</c:v>
                </c:pt>
                <c:pt idx="78">
                  <c:v>3.8210436672047154</c:v>
                </c:pt>
                <c:pt idx="79">
                  <c:v>3.8356230093515364</c:v>
                </c:pt>
                <c:pt idx="80">
                  <c:v>3.9002119291727064</c:v>
                </c:pt>
                <c:pt idx="81">
                  <c:v>3.9277951201556953</c:v>
                </c:pt>
                <c:pt idx="82" formatCode="0.0">
                  <c:v>3.9596388945954275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D7-4204-B9C1-1D69997D8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002880"/>
        <c:axId val="511012864"/>
      </c:lineChart>
      <c:catAx>
        <c:axId val="511002880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accent4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1101286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11012864"/>
        <c:scaling>
          <c:orientation val="minMax"/>
          <c:max val="8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11002880"/>
        <c:crosses val="autoZero"/>
        <c:crossBetween val="between"/>
        <c:dispUnits>
          <c:builtInUnit val="hundreds"/>
        </c:dispUnits>
      </c:valAx>
      <c:valAx>
        <c:axId val="511014400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11015936"/>
        <c:crosses val="max"/>
        <c:crossBetween val="between"/>
      </c:valAx>
      <c:catAx>
        <c:axId val="511015936"/>
        <c:scaling>
          <c:orientation val="minMax"/>
        </c:scaling>
        <c:delete val="1"/>
        <c:axPos val="b"/>
        <c:majorTickMark val="out"/>
        <c:minorTickMark val="none"/>
        <c:tickLblPos val="nextTo"/>
        <c:crossAx val="5110144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29217495078812E-2"/>
          <c:y val="1.7632184441171938E-2"/>
          <c:w val="0.95010111143165654"/>
          <c:h val="0.9241112471280457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11151104"/>
        <c:axId val="51114956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totals'!$AN$14:$AN$81</c15:sqref>
                        </c15:formulaRef>
                      </c:ext>
                    </c:extLst>
                    <c:numCache>
                      <c:formatCode>0</c:formatCode>
                      <c:ptCount val="6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03E-4D1C-AC41-50DE38FDE54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Weighted Average Interest Rate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tables'!$R$542:$CV$542</c:f>
              <c:numCache>
                <c:formatCode>General</c:formatCode>
                <c:ptCount val="83"/>
                <c:pt idx="0">
                  <c:v>6.0042068989968369</c:v>
                </c:pt>
                <c:pt idx="1">
                  <c:v>5.9046350555953264</c:v>
                </c:pt>
                <c:pt idx="2">
                  <c:v>5.8780241098177513</c:v>
                </c:pt>
                <c:pt idx="3">
                  <c:v>5.8725618159956081</c:v>
                </c:pt>
                <c:pt idx="4">
                  <c:v>5.9026520474861304</c:v>
                </c:pt>
                <c:pt idx="5">
                  <c:v>5.9425513131805712</c:v>
                </c:pt>
                <c:pt idx="6">
                  <c:v>5.9018223234094238</c:v>
                </c:pt>
                <c:pt idx="7">
                  <c:v>6.0136890267177074</c:v>
                </c:pt>
                <c:pt idx="8">
                  <c:v>6.0099749754297518</c:v>
                </c:pt>
                <c:pt idx="9">
                  <c:v>6.0597241548462604</c:v>
                </c:pt>
                <c:pt idx="10">
                  <c:v>6.0458432286895505</c:v>
                </c:pt>
                <c:pt idx="11">
                  <c:v>5.9648847548517088</c:v>
                </c:pt>
                <c:pt idx="12">
                  <c:v>5.8192725409678445</c:v>
                </c:pt>
                <c:pt idx="13">
                  <c:v>5.773084175385522</c:v>
                </c:pt>
                <c:pt idx="14">
                  <c:v>5.7950829223418587</c:v>
                </c:pt>
                <c:pt idx="15">
                  <c:v>5.7387674790805345</c:v>
                </c:pt>
                <c:pt idx="16">
                  <c:v>5.414406722822565</c:v>
                </c:pt>
                <c:pt idx="17">
                  <c:v>5.3816061229445902</c:v>
                </c:pt>
                <c:pt idx="18">
                  <c:v>5.4774221465989683</c:v>
                </c:pt>
                <c:pt idx="19">
                  <c:v>5.2725634007609745</c:v>
                </c:pt>
                <c:pt idx="20">
                  <c:v>5.1620555078668833</c:v>
                </c:pt>
                <c:pt idx="21">
                  <c:v>5.2730393558199857</c:v>
                </c:pt>
                <c:pt idx="22">
                  <c:v>5.4018759397660787</c:v>
                </c:pt>
                <c:pt idx="23">
                  <c:v>5.4186979477018724</c:v>
                </c:pt>
                <c:pt idx="24">
                  <c:v>5.4523068460776489</c:v>
                </c:pt>
                <c:pt idx="25">
                  <c:v>5.5210793836434808</c:v>
                </c:pt>
                <c:pt idx="26">
                  <c:v>5.4710213969483013</c:v>
                </c:pt>
                <c:pt idx="27">
                  <c:v>5.3774515486780867</c:v>
                </c:pt>
                <c:pt idx="28">
                  <c:v>5.3932591710859166</c:v>
                </c:pt>
                <c:pt idx="29">
                  <c:v>5.2966701816824582</c:v>
                </c:pt>
                <c:pt idx="30">
                  <c:v>5.2504450043551438</c:v>
                </c:pt>
                <c:pt idx="31">
                  <c:v>5.1789235040095818</c:v>
                </c:pt>
                <c:pt idx="32">
                  <c:v>5.130330047979383</c:v>
                </c:pt>
                <c:pt idx="33">
                  <c:v>5.078031566780921</c:v>
                </c:pt>
                <c:pt idx="34">
                  <c:v>5.0253571308077456</c:v>
                </c:pt>
                <c:pt idx="35">
                  <c:v>4.9140734224697749</c:v>
                </c:pt>
                <c:pt idx="36">
                  <c:v>4.8620663896424219</c:v>
                </c:pt>
                <c:pt idx="37">
                  <c:v>4.7301265730473956</c:v>
                </c:pt>
                <c:pt idx="38">
                  <c:v>4.6288551913467346</c:v>
                </c:pt>
                <c:pt idx="39">
                  <c:v>4.6056554965573531</c:v>
                </c:pt>
                <c:pt idx="40">
                  <c:v>4.4353352582403582</c:v>
                </c:pt>
                <c:pt idx="41">
                  <c:v>4.3618243929140039</c:v>
                </c:pt>
                <c:pt idx="42">
                  <c:v>4.2966917277287004</c:v>
                </c:pt>
                <c:pt idx="43">
                  <c:v>4.3057220937475504</c:v>
                </c:pt>
                <c:pt idx="44">
                  <c:v>4.2271837565759549</c:v>
                </c:pt>
                <c:pt idx="45">
                  <c:v>4.0965878410206331</c:v>
                </c:pt>
                <c:pt idx="46">
                  <c:v>4.0386608628133311</c:v>
                </c:pt>
                <c:pt idx="47">
                  <c:v>4.0336941113355405</c:v>
                </c:pt>
                <c:pt idx="48">
                  <c:v>4.0411666300727775</c:v>
                </c:pt>
                <c:pt idx="49">
                  <c:v>4.0356684102983351</c:v>
                </c:pt>
                <c:pt idx="50">
                  <c:v>3.9906983480300084</c:v>
                </c:pt>
                <c:pt idx="51">
                  <c:v>3.9983156281490575</c:v>
                </c:pt>
                <c:pt idx="52">
                  <c:v>3.9831359357765077</c:v>
                </c:pt>
                <c:pt idx="53">
                  <c:v>3.9732379288643398</c:v>
                </c:pt>
                <c:pt idx="54">
                  <c:v>3.9566643561854433</c:v>
                </c:pt>
                <c:pt idx="55">
                  <c:v>3.9601768928062353</c:v>
                </c:pt>
                <c:pt idx="56">
                  <c:v>4.0076136740658654</c:v>
                </c:pt>
                <c:pt idx="57">
                  <c:v>4.0515506050024825</c:v>
                </c:pt>
                <c:pt idx="58">
                  <c:v>4.0236365053388621</c:v>
                </c:pt>
                <c:pt idx="59">
                  <c:v>4.0291208178500142</c:v>
                </c:pt>
                <c:pt idx="60">
                  <c:v>4.024870152365934</c:v>
                </c:pt>
                <c:pt idx="61">
                  <c:v>3.985607996639922</c:v>
                </c:pt>
                <c:pt idx="62">
                  <c:v>3.8842036309406072</c:v>
                </c:pt>
                <c:pt idx="63">
                  <c:v>3.8346993706097936</c:v>
                </c:pt>
                <c:pt idx="64">
                  <c:v>3.5969527896597846</c:v>
                </c:pt>
                <c:pt idx="65">
                  <c:v>3.5978322618658001</c:v>
                </c:pt>
                <c:pt idx="66">
                  <c:v>3.6509864394665983</c:v>
                </c:pt>
                <c:pt idx="67">
                  <c:v>3.6047433634911288</c:v>
                </c:pt>
                <c:pt idx="68">
                  <c:v>3.5648268573331965</c:v>
                </c:pt>
                <c:pt idx="69">
                  <c:v>3.5019566227975911</c:v>
                </c:pt>
                <c:pt idx="70">
                  <c:v>3.4304821731234356</c:v>
                </c:pt>
                <c:pt idx="71">
                  <c:v>3.3273698878283837</c:v>
                </c:pt>
                <c:pt idx="72">
                  <c:v>3.3238654784753816</c:v>
                </c:pt>
                <c:pt idx="73">
                  <c:v>3.4514776800718474</c:v>
                </c:pt>
                <c:pt idx="74">
                  <c:v>3.6367648303743496</c:v>
                </c:pt>
                <c:pt idx="75">
                  <c:v>3.8055270448479219</c:v>
                </c:pt>
                <c:pt idx="76">
                  <c:v>3.9397664538391286</c:v>
                </c:pt>
                <c:pt idx="77">
                  <c:v>4.0353207486658746</c:v>
                </c:pt>
                <c:pt idx="78">
                  <c:v>4.0813792315752995</c:v>
                </c:pt>
                <c:pt idx="79">
                  <c:v>4.1135211364055202</c:v>
                </c:pt>
                <c:pt idx="80">
                  <c:v>4.0977257677197665</c:v>
                </c:pt>
                <c:pt idx="81">
                  <c:v>4.1489763015799763</c:v>
                </c:pt>
                <c:pt idx="82" formatCode="0.0">
                  <c:v>4.1442807058927471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3E-4D1C-AC41-50DE38FDE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138048"/>
        <c:axId val="511148032"/>
      </c:lineChart>
      <c:catAx>
        <c:axId val="511138048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11148032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11148032"/>
        <c:scaling>
          <c:orientation val="minMax"/>
          <c:max val="8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11138048"/>
        <c:crosses val="autoZero"/>
        <c:crossBetween val="between"/>
        <c:dispUnits>
          <c:builtInUnit val="hundreds"/>
        </c:dispUnits>
      </c:valAx>
      <c:valAx>
        <c:axId val="511149568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11151104"/>
        <c:crosses val="max"/>
        <c:crossBetween val="between"/>
      </c:valAx>
      <c:catAx>
        <c:axId val="511151104"/>
        <c:scaling>
          <c:orientation val="minMax"/>
        </c:scaling>
        <c:delete val="1"/>
        <c:axPos val="b"/>
        <c:majorTickMark val="out"/>
        <c:minorTickMark val="none"/>
        <c:tickLblPos val="nextTo"/>
        <c:crossAx val="51114956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628548346308442E-2"/>
          <c:y val="2.003913152586918E-2"/>
          <c:w val="0.93261983759690759"/>
          <c:h val="0.92136812477937757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11200256"/>
        <c:axId val="51119872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totals'!$AN$14:$AN$82</c15:sqref>
                        </c15:formulaRef>
                      </c:ext>
                    </c:extLst>
                    <c:numCache>
                      <c:formatCode>0</c:formatCode>
                      <c:ptCount val="6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C0A-4FB3-A383-3F6E91285008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Weighted Average Term to Maturity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tables'!$R$559:$CV$559</c:f>
              <c:numCache>
                <c:formatCode>General</c:formatCode>
                <c:ptCount val="83"/>
                <c:pt idx="0">
                  <c:v>69.298159003025177</c:v>
                </c:pt>
                <c:pt idx="1">
                  <c:v>69.528278043253337</c:v>
                </c:pt>
                <c:pt idx="2">
                  <c:v>70.090916133002054</c:v>
                </c:pt>
                <c:pt idx="3">
                  <c:v>66.914784785217591</c:v>
                </c:pt>
                <c:pt idx="4">
                  <c:v>66.806979202187449</c:v>
                </c:pt>
                <c:pt idx="5">
                  <c:v>67.465340573335737</c:v>
                </c:pt>
                <c:pt idx="6">
                  <c:v>67.379842425273367</c:v>
                </c:pt>
                <c:pt idx="7">
                  <c:v>66.213014176581567</c:v>
                </c:pt>
                <c:pt idx="8">
                  <c:v>68.324536977635503</c:v>
                </c:pt>
                <c:pt idx="9">
                  <c:v>69.312963611003923</c:v>
                </c:pt>
                <c:pt idx="10">
                  <c:v>73.234821180795862</c:v>
                </c:pt>
                <c:pt idx="11">
                  <c:v>68.986021573974696</c:v>
                </c:pt>
                <c:pt idx="12">
                  <c:v>69.824281790273631</c:v>
                </c:pt>
                <c:pt idx="13">
                  <c:v>71.757329827452352</c:v>
                </c:pt>
                <c:pt idx="14">
                  <c:v>67.057389879216842</c:v>
                </c:pt>
                <c:pt idx="15">
                  <c:v>64.08951792206112</c:v>
                </c:pt>
                <c:pt idx="16">
                  <c:v>61.681529420177959</c:v>
                </c:pt>
                <c:pt idx="17">
                  <c:v>61.297328206406775</c:v>
                </c:pt>
                <c:pt idx="18">
                  <c:v>59.195401383738442</c:v>
                </c:pt>
                <c:pt idx="19">
                  <c:v>60.007399190209433</c:v>
                </c:pt>
                <c:pt idx="20">
                  <c:v>59.922177528989295</c:v>
                </c:pt>
                <c:pt idx="21">
                  <c:v>61.79093640836129</c:v>
                </c:pt>
                <c:pt idx="22">
                  <c:v>60.949770146637491</c:v>
                </c:pt>
                <c:pt idx="23">
                  <c:v>60.043280837845849</c:v>
                </c:pt>
                <c:pt idx="24">
                  <c:v>61.392441664238234</c:v>
                </c:pt>
                <c:pt idx="25">
                  <c:v>61.558341932330926</c:v>
                </c:pt>
                <c:pt idx="26">
                  <c:v>63.031968932574934</c:v>
                </c:pt>
                <c:pt idx="27">
                  <c:v>63.285873363119968</c:v>
                </c:pt>
                <c:pt idx="28">
                  <c:v>64.71675874833015</c:v>
                </c:pt>
                <c:pt idx="29">
                  <c:v>66.153467270353275</c:v>
                </c:pt>
                <c:pt idx="30">
                  <c:v>65.515523469997703</c:v>
                </c:pt>
                <c:pt idx="31">
                  <c:v>65.90424461521647</c:v>
                </c:pt>
                <c:pt idx="32">
                  <c:v>65.544781988958093</c:v>
                </c:pt>
                <c:pt idx="33">
                  <c:v>66.286814137541</c:v>
                </c:pt>
                <c:pt idx="34">
                  <c:v>66.232806048249827</c:v>
                </c:pt>
                <c:pt idx="35">
                  <c:v>66.249940126145248</c:v>
                </c:pt>
                <c:pt idx="36">
                  <c:v>67.850288199812212</c:v>
                </c:pt>
                <c:pt idx="37">
                  <c:v>67.677983310736252</c:v>
                </c:pt>
                <c:pt idx="38">
                  <c:v>66.105013897962394</c:v>
                </c:pt>
                <c:pt idx="39">
                  <c:v>66.395711923370015</c:v>
                </c:pt>
                <c:pt idx="40">
                  <c:v>66.778938092176475</c:v>
                </c:pt>
                <c:pt idx="41">
                  <c:v>67.434647039303158</c:v>
                </c:pt>
                <c:pt idx="42">
                  <c:v>66.705270538998462</c:v>
                </c:pt>
                <c:pt idx="43">
                  <c:v>65.888907772108581</c:v>
                </c:pt>
                <c:pt idx="44">
                  <c:v>66.936861746080226</c:v>
                </c:pt>
                <c:pt idx="45">
                  <c:v>66.434967821147453</c:v>
                </c:pt>
                <c:pt idx="46">
                  <c:v>65.475471388847851</c:v>
                </c:pt>
                <c:pt idx="47">
                  <c:v>67.937375344841939</c:v>
                </c:pt>
                <c:pt idx="48">
                  <c:v>65.429841554400966</c:v>
                </c:pt>
                <c:pt idx="49">
                  <c:v>67.89076513315068</c:v>
                </c:pt>
                <c:pt idx="50">
                  <c:v>68.893417579704433</c:v>
                </c:pt>
                <c:pt idx="51">
                  <c:v>69.4469885873295</c:v>
                </c:pt>
                <c:pt idx="52">
                  <c:v>68.066101012629488</c:v>
                </c:pt>
                <c:pt idx="53">
                  <c:v>71.236820301592658</c:v>
                </c:pt>
                <c:pt idx="54">
                  <c:v>72.924810657941009</c:v>
                </c:pt>
                <c:pt idx="55">
                  <c:v>74.049217269465274</c:v>
                </c:pt>
                <c:pt idx="56">
                  <c:v>73.673821712627372</c:v>
                </c:pt>
                <c:pt idx="57">
                  <c:v>73.400295604313314</c:v>
                </c:pt>
                <c:pt idx="58">
                  <c:v>72.186381473289075</c:v>
                </c:pt>
                <c:pt idx="59">
                  <c:v>75.158545656548227</c:v>
                </c:pt>
                <c:pt idx="60">
                  <c:v>75.610811622127841</c:v>
                </c:pt>
                <c:pt idx="61">
                  <c:v>75.759964355486488</c:v>
                </c:pt>
                <c:pt idx="62">
                  <c:v>80.637931691766568</c:v>
                </c:pt>
                <c:pt idx="63">
                  <c:v>82.333524016800368</c:v>
                </c:pt>
                <c:pt idx="64">
                  <c:v>81.278208047356202</c:v>
                </c:pt>
                <c:pt idx="65">
                  <c:v>82.617127679272642</c:v>
                </c:pt>
                <c:pt idx="66">
                  <c:v>83.930470148652503</c:v>
                </c:pt>
                <c:pt idx="67">
                  <c:v>83.905446650087157</c:v>
                </c:pt>
                <c:pt idx="68">
                  <c:v>86.284149636189881</c:v>
                </c:pt>
                <c:pt idx="69">
                  <c:v>85.937018583977192</c:v>
                </c:pt>
                <c:pt idx="70">
                  <c:v>88.380248231199403</c:v>
                </c:pt>
                <c:pt idx="71">
                  <c:v>86.798411014175443</c:v>
                </c:pt>
                <c:pt idx="72">
                  <c:v>85.52662999094504</c:v>
                </c:pt>
                <c:pt idx="73">
                  <c:v>84.688331494051653</c:v>
                </c:pt>
                <c:pt idx="74">
                  <c:v>82.953619045735451</c:v>
                </c:pt>
                <c:pt idx="75">
                  <c:v>80.765337226647389</c:v>
                </c:pt>
                <c:pt idx="76">
                  <c:v>80.93691604746671</c:v>
                </c:pt>
                <c:pt idx="77">
                  <c:v>79.878908605832137</c:v>
                </c:pt>
                <c:pt idx="78">
                  <c:v>77.56642344402934</c:v>
                </c:pt>
                <c:pt idx="79">
                  <c:v>76.38373714043604</c:v>
                </c:pt>
                <c:pt idx="80">
                  <c:v>76.568398561794851</c:v>
                </c:pt>
                <c:pt idx="81">
                  <c:v>76.204241600734377</c:v>
                </c:pt>
                <c:pt idx="82" formatCode="0.0">
                  <c:v>77.64051982053212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0A-4FB3-A383-3F6E91285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187200"/>
        <c:axId val="511197184"/>
      </c:lineChart>
      <c:catAx>
        <c:axId val="511187200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1119718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11197184"/>
        <c:scaling>
          <c:orientation val="minMax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11187200"/>
        <c:crosses val="autoZero"/>
        <c:crossBetween val="between"/>
      </c:valAx>
      <c:valAx>
        <c:axId val="511198720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11200256"/>
        <c:crosses val="max"/>
        <c:crossBetween val="between"/>
      </c:valAx>
      <c:catAx>
        <c:axId val="511200256"/>
        <c:scaling>
          <c:orientation val="minMax"/>
        </c:scaling>
        <c:delete val="1"/>
        <c:axPos val="b"/>
        <c:majorTickMark val="out"/>
        <c:minorTickMark val="none"/>
        <c:tickLblPos val="nextTo"/>
        <c:crossAx val="5111987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33171475356763E-2"/>
          <c:y val="1.7708382939777896E-2"/>
          <c:w val="0.93798196888469831"/>
          <c:h val="0.9237832895202282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80823680"/>
        <c:axId val="58082214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v>FOMC Tightening Cycle</c:v>
                </c:tx>
                <c:spPr>
                  <a:noFill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'[2]equity totals'!$AN$14:$AN$82</c15:sqref>
                        </c15:formulaRef>
                      </c:ext>
                    </c:extLst>
                    <c:numCache>
                      <c:formatCode>0</c:formatCode>
                      <c:ptCount val="6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7B7-4969-9DD4-176231EAC4DD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0"/>
          <c:order val="0"/>
          <c:tx>
            <c:v>Weighted Average Interest Coverage Ratio</c:v>
          </c:tx>
          <c:spPr>
            <a:ln w="50800"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tables'!$R$576:$CV$576</c:f>
              <c:numCache>
                <c:formatCode>0.00</c:formatCode>
                <c:ptCount val="83"/>
                <c:pt idx="0">
                  <c:v>2.9271414873675954</c:v>
                </c:pt>
                <c:pt idx="1">
                  <c:v>3.0157831558267212</c:v>
                </c:pt>
                <c:pt idx="2">
                  <c:v>2.9055130761616481</c:v>
                </c:pt>
                <c:pt idx="3">
                  <c:v>3.1249210706241954</c:v>
                </c:pt>
                <c:pt idx="4">
                  <c:v>3.009792724545175</c:v>
                </c:pt>
                <c:pt idx="5">
                  <c:v>2.8490420527504923</c:v>
                </c:pt>
                <c:pt idx="6">
                  <c:v>2.7379853498259039</c:v>
                </c:pt>
                <c:pt idx="7">
                  <c:v>2.774060754562746</c:v>
                </c:pt>
                <c:pt idx="8">
                  <c:v>2.8202178536802163</c:v>
                </c:pt>
                <c:pt idx="9">
                  <c:v>3.0201087287676671</c:v>
                </c:pt>
                <c:pt idx="10">
                  <c:v>2.7449661886231285</c:v>
                </c:pt>
                <c:pt idx="11">
                  <c:v>2.9146832447159379</c:v>
                </c:pt>
                <c:pt idx="12">
                  <c:v>3.0026818823140866</c:v>
                </c:pt>
                <c:pt idx="13">
                  <c:v>3.0215743091423737</c:v>
                </c:pt>
                <c:pt idx="14">
                  <c:v>2.891784884135483</c:v>
                </c:pt>
                <c:pt idx="15">
                  <c:v>2.6651606346605323</c:v>
                </c:pt>
                <c:pt idx="16">
                  <c:v>2.8274382296870559</c:v>
                </c:pt>
                <c:pt idx="17">
                  <c:v>2.8308715301799241</c:v>
                </c:pt>
                <c:pt idx="18">
                  <c:v>2.6784231414982598</c:v>
                </c:pt>
                <c:pt idx="19">
                  <c:v>1.8754942616327364</c:v>
                </c:pt>
                <c:pt idx="20">
                  <c:v>2.8229942818403138</c:v>
                </c:pt>
                <c:pt idx="21">
                  <c:v>2.2030242647226612</c:v>
                </c:pt>
                <c:pt idx="22">
                  <c:v>2.324466699918188</c:v>
                </c:pt>
                <c:pt idx="23">
                  <c:v>1.91390839613147</c:v>
                </c:pt>
                <c:pt idx="24">
                  <c:v>2.5144993370526234</c:v>
                </c:pt>
                <c:pt idx="25">
                  <c:v>2.5710801279727784</c:v>
                </c:pt>
                <c:pt idx="26">
                  <c:v>2.6430459477597581</c:v>
                </c:pt>
                <c:pt idx="27">
                  <c:v>1.8649511644588879</c:v>
                </c:pt>
                <c:pt idx="28">
                  <c:v>2.8345194204632382</c:v>
                </c:pt>
                <c:pt idx="29">
                  <c:v>2.7465374870872368</c:v>
                </c:pt>
                <c:pt idx="30">
                  <c:v>2.8710775685114474</c:v>
                </c:pt>
                <c:pt idx="31">
                  <c:v>2.868861753075862</c:v>
                </c:pt>
                <c:pt idx="32">
                  <c:v>3.1226751000910586</c:v>
                </c:pt>
                <c:pt idx="33">
                  <c:v>3.0429263543166938</c:v>
                </c:pt>
                <c:pt idx="34">
                  <c:v>3.105600592836506</c:v>
                </c:pt>
                <c:pt idx="35">
                  <c:v>3.1987585590894909</c:v>
                </c:pt>
                <c:pt idx="36">
                  <c:v>3.2655254284557977</c:v>
                </c:pt>
                <c:pt idx="37">
                  <c:v>3.6608906113347413</c:v>
                </c:pt>
                <c:pt idx="38">
                  <c:v>3.4761088018342217</c:v>
                </c:pt>
                <c:pt idx="39">
                  <c:v>3.35835770275391</c:v>
                </c:pt>
                <c:pt idx="40">
                  <c:v>3.7506599736568962</c:v>
                </c:pt>
                <c:pt idx="41">
                  <c:v>4.0050036590528988</c:v>
                </c:pt>
                <c:pt idx="42">
                  <c:v>4.0467595484917451</c:v>
                </c:pt>
                <c:pt idx="43">
                  <c:v>4.5108824154054199</c:v>
                </c:pt>
                <c:pt idx="44">
                  <c:v>4.1852349436366341</c:v>
                </c:pt>
                <c:pt idx="45">
                  <c:v>4.251817455954904</c:v>
                </c:pt>
                <c:pt idx="46">
                  <c:v>4.2504456294191675</c:v>
                </c:pt>
                <c:pt idx="47">
                  <c:v>4.183742760093943</c:v>
                </c:pt>
                <c:pt idx="48">
                  <c:v>4.9792311517023</c:v>
                </c:pt>
                <c:pt idx="49">
                  <c:v>4.5735698273971437</c:v>
                </c:pt>
                <c:pt idx="50">
                  <c:v>4.4649870087260366</c:v>
                </c:pt>
                <c:pt idx="51">
                  <c:v>4.6946380765760232</c:v>
                </c:pt>
                <c:pt idx="52">
                  <c:v>4.5957989673396211</c:v>
                </c:pt>
                <c:pt idx="53">
                  <c:v>4.5506763968306796</c:v>
                </c:pt>
                <c:pt idx="54">
                  <c:v>4.5784179850474471</c:v>
                </c:pt>
                <c:pt idx="55">
                  <c:v>4.4651595969421285</c:v>
                </c:pt>
                <c:pt idx="56">
                  <c:v>4.6596815957798832</c:v>
                </c:pt>
                <c:pt idx="57">
                  <c:v>4.7023503855766213</c:v>
                </c:pt>
                <c:pt idx="58">
                  <c:v>4.8098157546745108</c:v>
                </c:pt>
                <c:pt idx="59">
                  <c:v>4.6248442375190253</c:v>
                </c:pt>
                <c:pt idx="60">
                  <c:v>4.4453188304950162</c:v>
                </c:pt>
                <c:pt idx="61">
                  <c:v>4.5313565481915274</c:v>
                </c:pt>
                <c:pt idx="62">
                  <c:v>4.6285312204476634</c:v>
                </c:pt>
                <c:pt idx="63">
                  <c:v>4.9487209191665764</c:v>
                </c:pt>
                <c:pt idx="64">
                  <c:v>4.3169474495146236</c:v>
                </c:pt>
                <c:pt idx="65">
                  <c:v>3.6866533349588648</c:v>
                </c:pt>
                <c:pt idx="66">
                  <c:v>3.7242828000718862</c:v>
                </c:pt>
                <c:pt idx="67">
                  <c:v>4.2053770909531112</c:v>
                </c:pt>
                <c:pt idx="68">
                  <c:v>4.3631802265934043</c:v>
                </c:pt>
                <c:pt idx="69">
                  <c:v>5.2741966466785364</c:v>
                </c:pt>
                <c:pt idx="70">
                  <c:v>5.4468604913435623</c:v>
                </c:pt>
                <c:pt idx="71">
                  <c:v>6.0827699120550633</c:v>
                </c:pt>
                <c:pt idx="72">
                  <c:v>5.8406029089583109</c:v>
                </c:pt>
                <c:pt idx="73">
                  <c:v>5.6623938460665517</c:v>
                </c:pt>
                <c:pt idx="74">
                  <c:v>5.8296410275889183</c:v>
                </c:pt>
                <c:pt idx="75">
                  <c:v>4.4081546983895565</c:v>
                </c:pt>
                <c:pt idx="76">
                  <c:v>4.5285417410564648</c:v>
                </c:pt>
                <c:pt idx="77">
                  <c:v>4.3873163944746594</c:v>
                </c:pt>
                <c:pt idx="78">
                  <c:v>4.3141185379861051</c:v>
                </c:pt>
                <c:pt idx="79">
                  <c:v>4.0117290280292499</c:v>
                </c:pt>
                <c:pt idx="80">
                  <c:v>4.1420675984718116</c:v>
                </c:pt>
                <c:pt idx="81">
                  <c:v>4.3807992198624657</c:v>
                </c:pt>
                <c:pt idx="82" formatCode="0.0">
                  <c:v>4.1333300084873166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B7-4969-9DD4-176231EAC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0818816"/>
        <c:axId val="580820352"/>
      </c:lineChart>
      <c:catAx>
        <c:axId val="580818816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accent4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80820352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58082035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580818816"/>
        <c:crosses val="autoZero"/>
        <c:crossBetween val="between"/>
      </c:valAx>
      <c:valAx>
        <c:axId val="580822144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spPr>
          <a:ln>
            <a:noFill/>
          </a:ln>
        </c:spPr>
        <c:crossAx val="580823680"/>
        <c:crosses val="max"/>
        <c:crossBetween val="between"/>
      </c:valAx>
      <c:catAx>
        <c:axId val="580823680"/>
        <c:scaling>
          <c:orientation val="minMax"/>
        </c:scaling>
        <c:delete val="1"/>
        <c:axPos val="b"/>
        <c:majorTickMark val="out"/>
        <c:minorTickMark val="none"/>
        <c:tickLblPos val="nextTo"/>
        <c:crossAx val="58082214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00018630610839E-2"/>
          <c:y val="2.4625632654686248E-2"/>
          <c:w val="0.95002999659238707"/>
          <c:h val="0.8359097785895222"/>
        </c:manualLayout>
      </c:layout>
      <c:barChart>
        <c:barDir val="col"/>
        <c:grouping val="clustered"/>
        <c:varyColors val="0"/>
        <c:ser>
          <c:idx val="0"/>
          <c:order val="0"/>
          <c:tx>
            <c:v>2024:Q3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'[2]calcs for cov ratio hist'!$A$5:$A$24</c:f>
              <c:strCache>
                <c:ptCount val="20"/>
                <c:pt idx="0">
                  <c:v>&lt; 0</c:v>
                </c:pt>
                <c:pt idx="1">
                  <c:v>0 - 0.5</c:v>
                </c:pt>
                <c:pt idx="2">
                  <c:v>0.5 - 1.0</c:v>
                </c:pt>
                <c:pt idx="3">
                  <c:v>1 .0 - 1.5</c:v>
                </c:pt>
                <c:pt idx="4">
                  <c:v>1.5 - 2.0</c:v>
                </c:pt>
                <c:pt idx="5">
                  <c:v>2.0 - 2.5</c:v>
                </c:pt>
                <c:pt idx="6">
                  <c:v>2.5 - 3.0</c:v>
                </c:pt>
                <c:pt idx="7">
                  <c:v>3.0 - 3.5</c:v>
                </c:pt>
                <c:pt idx="8">
                  <c:v>3.5 - 4.0</c:v>
                </c:pt>
                <c:pt idx="9">
                  <c:v>4.0 - 4.5</c:v>
                </c:pt>
                <c:pt idx="10">
                  <c:v>4.5 - 5.0</c:v>
                </c:pt>
                <c:pt idx="11">
                  <c:v>5.0 - 5.5</c:v>
                </c:pt>
                <c:pt idx="12">
                  <c:v>5.5 - 6.0</c:v>
                </c:pt>
                <c:pt idx="13">
                  <c:v>6.0 - 6.5</c:v>
                </c:pt>
                <c:pt idx="14">
                  <c:v>6.5 -  7.0</c:v>
                </c:pt>
                <c:pt idx="15">
                  <c:v>7.0 - 7.5</c:v>
                </c:pt>
                <c:pt idx="16">
                  <c:v>7.5 - 8.0</c:v>
                </c:pt>
                <c:pt idx="17">
                  <c:v>8.0 - 8.5</c:v>
                </c:pt>
                <c:pt idx="18">
                  <c:v>8 .5 - 9.0</c:v>
                </c:pt>
                <c:pt idx="19">
                  <c:v>&gt; 9.0</c:v>
                </c:pt>
              </c:strCache>
            </c:strRef>
          </c:cat>
          <c:val>
            <c:numRef>
              <c:f>'[2]calcs for cov ratio hist'!$J$5:$J$24</c:f>
              <c:numCache>
                <c:formatCode>0.0</c:formatCode>
                <c:ptCount val="20"/>
                <c:pt idx="0">
                  <c:v>0</c:v>
                </c:pt>
                <c:pt idx="1">
                  <c:v>1.4388489208633095</c:v>
                </c:pt>
                <c:pt idx="2">
                  <c:v>2.877697841726619</c:v>
                </c:pt>
                <c:pt idx="3">
                  <c:v>2.877697841726619</c:v>
                </c:pt>
                <c:pt idx="4">
                  <c:v>9.3525179856115113</c:v>
                </c:pt>
                <c:pt idx="5">
                  <c:v>5.755395683453238</c:v>
                </c:pt>
                <c:pt idx="6">
                  <c:v>7.9136690647482011</c:v>
                </c:pt>
                <c:pt idx="7">
                  <c:v>10.791366906474821</c:v>
                </c:pt>
                <c:pt idx="8">
                  <c:v>7.9136690647482011</c:v>
                </c:pt>
                <c:pt idx="9">
                  <c:v>8.6330935251798557</c:v>
                </c:pt>
                <c:pt idx="10">
                  <c:v>12.949640287769784</c:v>
                </c:pt>
                <c:pt idx="11">
                  <c:v>9.3525179856115113</c:v>
                </c:pt>
                <c:pt idx="12">
                  <c:v>5.0359712230215825</c:v>
                </c:pt>
                <c:pt idx="13">
                  <c:v>2.877697841726619</c:v>
                </c:pt>
                <c:pt idx="14">
                  <c:v>2.877697841726619</c:v>
                </c:pt>
                <c:pt idx="15">
                  <c:v>0</c:v>
                </c:pt>
                <c:pt idx="16">
                  <c:v>3.5971223021582732</c:v>
                </c:pt>
                <c:pt idx="17">
                  <c:v>0.71942446043165476</c:v>
                </c:pt>
                <c:pt idx="18">
                  <c:v>0.71942446043165476</c:v>
                </c:pt>
                <c:pt idx="19">
                  <c:v>4.3165467625899279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E-4E8E-ABAA-E132561B0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953242975"/>
        <c:axId val="1953243391"/>
        <c:extLst/>
      </c:barChart>
      <c:catAx>
        <c:axId val="19532429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Coverage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243391"/>
        <c:crosses val="autoZero"/>
        <c:auto val="1"/>
        <c:lblAlgn val="ctr"/>
        <c:lblOffset val="100"/>
        <c:noMultiLvlLbl val="0"/>
      </c:catAx>
      <c:valAx>
        <c:axId val="195324339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242975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'[thisquarter_final.xlsx]Quarterly data tables'!$A$688</c:f>
              <c:strCache>
                <c:ptCount val="1"/>
                <c:pt idx="0">
                  <c:v> Office 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tables'!$R$688:$CV$688</c:f>
              <c:numCache>
                <c:formatCode>General</c:formatCode>
                <c:ptCount val="83"/>
                <c:pt idx="0">
                  <c:v>8.4034419256095916</c:v>
                </c:pt>
                <c:pt idx="1">
                  <c:v>8.7756115180979926</c:v>
                </c:pt>
                <c:pt idx="2">
                  <c:v>8.2115757707819057</c:v>
                </c:pt>
                <c:pt idx="3">
                  <c:v>7.8478818229860181</c:v>
                </c:pt>
                <c:pt idx="4">
                  <c:v>7.9000337721948162</c:v>
                </c:pt>
                <c:pt idx="5">
                  <c:v>7.2973625128605129</c:v>
                </c:pt>
                <c:pt idx="6">
                  <c:v>7.0324658038999042</c:v>
                </c:pt>
                <c:pt idx="7">
                  <c:v>7.1306891377296262</c:v>
                </c:pt>
                <c:pt idx="8">
                  <c:v>6.7253991048745787</c:v>
                </c:pt>
                <c:pt idx="9">
                  <c:v>6.7143439252811135</c:v>
                </c:pt>
                <c:pt idx="10">
                  <c:v>6.2654202136095032</c:v>
                </c:pt>
                <c:pt idx="11">
                  <c:v>6.0382145937892542</c:v>
                </c:pt>
                <c:pt idx="12">
                  <c:v>5.5355087682760296</c:v>
                </c:pt>
                <c:pt idx="13">
                  <c:v>5.9811751280785721</c:v>
                </c:pt>
                <c:pt idx="14">
                  <c:v>6.4152750059037169</c:v>
                </c:pt>
                <c:pt idx="15">
                  <c:v>5.9820580268559613</c:v>
                </c:pt>
                <c:pt idx="16">
                  <c:v>6.7148556174152176</c:v>
                </c:pt>
                <c:pt idx="17">
                  <c:v>6.7730062074156274</c:v>
                </c:pt>
                <c:pt idx="18">
                  <c:v>6.6780581947192275</c:v>
                </c:pt>
                <c:pt idx="19">
                  <c:v>8.6583491096072045</c:v>
                </c:pt>
                <c:pt idx="20">
                  <c:v>9.8769782918043205</c:v>
                </c:pt>
                <c:pt idx="21">
                  <c:v>9.0407038282459808</c:v>
                </c:pt>
                <c:pt idx="22">
                  <c:v>7.518766477369379</c:v>
                </c:pt>
                <c:pt idx="23">
                  <c:v>7.2113783582724995</c:v>
                </c:pt>
                <c:pt idx="24">
                  <c:v>7.0010335065796081</c:v>
                </c:pt>
                <c:pt idx="25">
                  <c:v>7.2317568362575635</c:v>
                </c:pt>
                <c:pt idx="26">
                  <c:v>6.7443629471962137</c:v>
                </c:pt>
                <c:pt idx="27">
                  <c:v>6.6204699791609354</c:v>
                </c:pt>
                <c:pt idx="28">
                  <c:v>6.5114657210190217</c:v>
                </c:pt>
                <c:pt idx="29">
                  <c:v>6.4415480081081027</c:v>
                </c:pt>
                <c:pt idx="30">
                  <c:v>7.1183878886960068</c:v>
                </c:pt>
                <c:pt idx="31">
                  <c:v>6.6896736662819141</c:v>
                </c:pt>
                <c:pt idx="32">
                  <c:v>6.4265216331401902</c:v>
                </c:pt>
                <c:pt idx="33">
                  <c:v>6.3860403608703011</c:v>
                </c:pt>
                <c:pt idx="34">
                  <c:v>6.3454705244442673</c:v>
                </c:pt>
                <c:pt idx="35">
                  <c:v>6.2980249060742635</c:v>
                </c:pt>
                <c:pt idx="36">
                  <c:v>6.0492381429077309</c:v>
                </c:pt>
                <c:pt idx="37">
                  <c:v>5.8059529711864695</c:v>
                </c:pt>
                <c:pt idx="38">
                  <c:v>5.7686965384805919</c:v>
                </c:pt>
                <c:pt idx="39">
                  <c:v>6.0069244556237198</c:v>
                </c:pt>
                <c:pt idx="40">
                  <c:v>5.8683089929051624</c:v>
                </c:pt>
                <c:pt idx="41">
                  <c:v>5.8091372785961619</c:v>
                </c:pt>
                <c:pt idx="42">
                  <c:v>5.9935124068301153</c:v>
                </c:pt>
                <c:pt idx="43">
                  <c:v>5.5552876617247691</c:v>
                </c:pt>
                <c:pt idx="44">
                  <c:v>5.4260755134668814</c:v>
                </c:pt>
                <c:pt idx="45">
                  <c:v>6.2540910437462447</c:v>
                </c:pt>
                <c:pt idx="46">
                  <c:v>6.231079538394928</c:v>
                </c:pt>
                <c:pt idx="47">
                  <c:v>5.8876494930921446</c:v>
                </c:pt>
                <c:pt idx="48">
                  <c:v>6.2112510671972672</c:v>
                </c:pt>
                <c:pt idx="49">
                  <c:v>6.0531176811252525</c:v>
                </c:pt>
                <c:pt idx="50">
                  <c:v>5.7098002669848702</c:v>
                </c:pt>
                <c:pt idx="51">
                  <c:v>5.6328813962599398</c:v>
                </c:pt>
                <c:pt idx="52">
                  <c:v>5.6321559638204146</c:v>
                </c:pt>
                <c:pt idx="53">
                  <c:v>5.8273452363285694</c:v>
                </c:pt>
                <c:pt idx="54">
                  <c:v>5.6877140015717762</c:v>
                </c:pt>
                <c:pt idx="55">
                  <c:v>5.6537029241312595</c:v>
                </c:pt>
                <c:pt idx="56">
                  <c:v>5.9088904784374146</c:v>
                </c:pt>
                <c:pt idx="57">
                  <c:v>5.715603091640201</c:v>
                </c:pt>
                <c:pt idx="58">
                  <c:v>5.8822187344485881</c:v>
                </c:pt>
                <c:pt idx="59">
                  <c:v>6.3040895114885895</c:v>
                </c:pt>
                <c:pt idx="60">
                  <c:v>5.8443406426414661</c:v>
                </c:pt>
                <c:pt idx="61">
                  <c:v>5.9597697604306763</c:v>
                </c:pt>
                <c:pt idx="62">
                  <c:v>5.9857845783535337</c:v>
                </c:pt>
                <c:pt idx="63">
                  <c:v>5.8484454920319564</c:v>
                </c:pt>
                <c:pt idx="64">
                  <c:v>6.8658000154027743</c:v>
                </c:pt>
                <c:pt idx="65">
                  <c:v>6.3208152726275637</c:v>
                </c:pt>
                <c:pt idx="66">
                  <c:v>6.7490219304199757</c:v>
                </c:pt>
                <c:pt idx="67">
                  <c:v>6.155410700391835</c:v>
                </c:pt>
                <c:pt idx="68">
                  <c:v>6.0979655379521134</c:v>
                </c:pt>
                <c:pt idx="69">
                  <c:v>5.6242341518185199</c:v>
                </c:pt>
                <c:pt idx="70">
                  <c:v>5.7863433228010619</c:v>
                </c:pt>
                <c:pt idx="71">
                  <c:v>5.9341944918903575</c:v>
                </c:pt>
                <c:pt idx="72">
                  <c:v>5.7460143409890492</c:v>
                </c:pt>
                <c:pt idx="73">
                  <c:v>7.0901130667864019</c:v>
                </c:pt>
                <c:pt idx="74">
                  <c:v>7.569625073940216</c:v>
                </c:pt>
                <c:pt idx="75">
                  <c:v>7.8502878753888856</c:v>
                </c:pt>
                <c:pt idx="76">
                  <c:v>8.2396170008424896</c:v>
                </c:pt>
                <c:pt idx="77">
                  <c:v>8.3967055776332309</c:v>
                </c:pt>
                <c:pt idx="78">
                  <c:v>8.0337476549650102</c:v>
                </c:pt>
                <c:pt idx="79">
                  <c:v>7.4785872885550591</c:v>
                </c:pt>
                <c:pt idx="80">
                  <c:v>7.5484244498619884</c:v>
                </c:pt>
                <c:pt idx="81">
                  <c:v>7.7108311367908096</c:v>
                </c:pt>
                <c:pt idx="82" formatCode="0.0">
                  <c:v>6.7459446586233875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46-4DAF-8929-8B0A6950FC23}"/>
            </c:ext>
          </c:extLst>
        </c:ser>
        <c:ser>
          <c:idx val="1"/>
          <c:order val="1"/>
          <c:tx>
            <c:strRef>
              <c:f>'[thisquarter_final.xlsx]Quarterly data tables'!$A$689</c:f>
              <c:strCache>
                <c:ptCount val="1"/>
                <c:pt idx="0">
                  <c:v> Industrial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tables'!$R$689:$CV$689</c:f>
              <c:numCache>
                <c:formatCode>General</c:formatCode>
                <c:ptCount val="83"/>
                <c:pt idx="0">
                  <c:v>6.6895169829972732</c:v>
                </c:pt>
                <c:pt idx="1">
                  <c:v>7.1226302680305027</c:v>
                </c:pt>
                <c:pt idx="2">
                  <c:v>6.9794024056914576</c:v>
                </c:pt>
                <c:pt idx="3">
                  <c:v>6.8907654704766284</c:v>
                </c:pt>
                <c:pt idx="4">
                  <c:v>6.9671026587362741</c:v>
                </c:pt>
                <c:pt idx="5">
                  <c:v>6.5526891153410372</c:v>
                </c:pt>
                <c:pt idx="6">
                  <c:v>5.8623833085361401</c:v>
                </c:pt>
                <c:pt idx="7">
                  <c:v>6.4149755726336553</c:v>
                </c:pt>
                <c:pt idx="8">
                  <c:v>5.8407508819904379</c:v>
                </c:pt>
                <c:pt idx="9">
                  <c:v>6.56679521308416</c:v>
                </c:pt>
                <c:pt idx="10">
                  <c:v>6.1129263672722232</c:v>
                </c:pt>
                <c:pt idx="11">
                  <c:v>5.4102453878008046</c:v>
                </c:pt>
                <c:pt idx="12">
                  <c:v>6.4191777524094604</c:v>
                </c:pt>
                <c:pt idx="13">
                  <c:v>6.8822602067267242</c:v>
                </c:pt>
                <c:pt idx="14">
                  <c:v>6.9720340012863744</c:v>
                </c:pt>
                <c:pt idx="15">
                  <c:v>6.0876684686477658</c:v>
                </c:pt>
                <c:pt idx="16">
                  <c:v>7.2761851904512511</c:v>
                </c:pt>
                <c:pt idx="17">
                  <c:v>7.0390256039951833</c:v>
                </c:pt>
                <c:pt idx="18">
                  <c:v>6.3495756258277289</c:v>
                </c:pt>
                <c:pt idx="19">
                  <c:v>8.8097793450451647</c:v>
                </c:pt>
                <c:pt idx="20">
                  <c:v>11.454357490251692</c:v>
                </c:pt>
                <c:pt idx="21">
                  <c:v>8.1465043189827302</c:v>
                </c:pt>
                <c:pt idx="22">
                  <c:v>7.1724594947494973</c:v>
                </c:pt>
                <c:pt idx="23">
                  <c:v>6.9726539299559587</c:v>
                </c:pt>
                <c:pt idx="24">
                  <c:v>6.7308224197898001</c:v>
                </c:pt>
                <c:pt idx="25">
                  <c:v>7.2535609887372443</c:v>
                </c:pt>
                <c:pt idx="26">
                  <c:v>7.0319311935559723</c:v>
                </c:pt>
                <c:pt idx="27">
                  <c:v>6.3273834044941983</c:v>
                </c:pt>
                <c:pt idx="28">
                  <c:v>5.9183860889242421</c:v>
                </c:pt>
                <c:pt idx="29">
                  <c:v>5.4036013114258079</c:v>
                </c:pt>
                <c:pt idx="30">
                  <c:v>7.36531347392296</c:v>
                </c:pt>
                <c:pt idx="31">
                  <c:v>6.659652160234157</c:v>
                </c:pt>
                <c:pt idx="32">
                  <c:v>6.1485578064853774</c:v>
                </c:pt>
                <c:pt idx="33">
                  <c:v>6.3156552762319587</c:v>
                </c:pt>
                <c:pt idx="34">
                  <c:v>6.095918649131721</c:v>
                </c:pt>
                <c:pt idx="35">
                  <c:v>6.2349439426057156</c:v>
                </c:pt>
                <c:pt idx="36">
                  <c:v>5.7570225695621504</c:v>
                </c:pt>
                <c:pt idx="37">
                  <c:v>5.5478369280760589</c:v>
                </c:pt>
                <c:pt idx="38">
                  <c:v>5.4808545439519536</c:v>
                </c:pt>
                <c:pt idx="39">
                  <c:v>5.6849364215173566</c:v>
                </c:pt>
                <c:pt idx="40">
                  <c:v>5.3065593461973002</c:v>
                </c:pt>
                <c:pt idx="41">
                  <c:v>5.3201167947975572</c:v>
                </c:pt>
                <c:pt idx="42">
                  <c:v>5.5330832119686475</c:v>
                </c:pt>
                <c:pt idx="43">
                  <c:v>5.175129182820938</c:v>
                </c:pt>
                <c:pt idx="44">
                  <c:v>5.1211778983217959</c:v>
                </c:pt>
                <c:pt idx="45">
                  <c:v>5.7478789252098768</c:v>
                </c:pt>
                <c:pt idx="46">
                  <c:v>5.9220637364209265</c:v>
                </c:pt>
                <c:pt idx="47">
                  <c:v>5.7533411979353186</c:v>
                </c:pt>
                <c:pt idx="48">
                  <c:v>5.4739884689716352</c:v>
                </c:pt>
                <c:pt idx="49">
                  <c:v>5.0682956533314814</c:v>
                </c:pt>
                <c:pt idx="50">
                  <c:v>4.9745702010265118</c:v>
                </c:pt>
                <c:pt idx="51">
                  <c:v>4.8725510400869805</c:v>
                </c:pt>
                <c:pt idx="52">
                  <c:v>5.137408333387719</c:v>
                </c:pt>
                <c:pt idx="53">
                  <c:v>4.7176275518622512</c:v>
                </c:pt>
                <c:pt idx="54">
                  <c:v>4.4851675670567683</c:v>
                </c:pt>
                <c:pt idx="55">
                  <c:v>4.5334482000977152</c:v>
                </c:pt>
                <c:pt idx="56">
                  <c:v>5.0001088415431196</c:v>
                </c:pt>
                <c:pt idx="57">
                  <c:v>4.5432886466673681</c:v>
                </c:pt>
                <c:pt idx="58">
                  <c:v>4.2472057126289364</c:v>
                </c:pt>
                <c:pt idx="59">
                  <c:v>4.8332831339493749</c:v>
                </c:pt>
                <c:pt idx="60">
                  <c:v>4.167588090410498</c:v>
                </c:pt>
                <c:pt idx="61">
                  <c:v>4.0086752511193087</c:v>
                </c:pt>
                <c:pt idx="62">
                  <c:v>4.0543142686784996</c:v>
                </c:pt>
                <c:pt idx="63">
                  <c:v>4.1297583811465106</c:v>
                </c:pt>
                <c:pt idx="64">
                  <c:v>4.4188688527285285</c:v>
                </c:pt>
                <c:pt idx="65">
                  <c:v>4.1766752627537445</c:v>
                </c:pt>
                <c:pt idx="66">
                  <c:v>4.0619630647744795</c:v>
                </c:pt>
                <c:pt idx="67">
                  <c:v>3.9761636904060773</c:v>
                </c:pt>
                <c:pt idx="68">
                  <c:v>3.8998326007645328</c:v>
                </c:pt>
                <c:pt idx="69">
                  <c:v>3.6373571616881137</c:v>
                </c:pt>
                <c:pt idx="70">
                  <c:v>3.593468369200211</c:v>
                </c:pt>
                <c:pt idx="71">
                  <c:v>2.9247859427713125</c:v>
                </c:pt>
                <c:pt idx="72">
                  <c:v>3.0703009126895999</c:v>
                </c:pt>
                <c:pt idx="73">
                  <c:v>3.952572983039873</c:v>
                </c:pt>
                <c:pt idx="74">
                  <c:v>4.4563207164353535</c:v>
                </c:pt>
                <c:pt idx="75">
                  <c:v>4.4539233032731644</c:v>
                </c:pt>
                <c:pt idx="76">
                  <c:v>4.1392532826394461</c:v>
                </c:pt>
                <c:pt idx="77">
                  <c:v>4.2306059059766001</c:v>
                </c:pt>
                <c:pt idx="78">
                  <c:v>4.7289410225330366</c:v>
                </c:pt>
                <c:pt idx="79">
                  <c:v>4.2080806023342978</c:v>
                </c:pt>
                <c:pt idx="80">
                  <c:v>4.312604781284179</c:v>
                </c:pt>
                <c:pt idx="81">
                  <c:v>4.8637625873826469</c:v>
                </c:pt>
                <c:pt idx="82" formatCode="0.0">
                  <c:v>4.5139156433748724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46-4DAF-8929-8B0A6950FC23}"/>
            </c:ext>
          </c:extLst>
        </c:ser>
        <c:ser>
          <c:idx val="2"/>
          <c:order val="2"/>
          <c:tx>
            <c:strRef>
              <c:f>'[thisquarter_final.xlsx]Quarterly data tables'!$A$690</c:f>
              <c:strCache>
                <c:ptCount val="1"/>
                <c:pt idx="0">
                  <c:v> Retail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tables'!$R$690:$CV$690</c:f>
              <c:numCache>
                <c:formatCode>General</c:formatCode>
                <c:ptCount val="83"/>
                <c:pt idx="0">
                  <c:v>6.6958963193950201</c:v>
                </c:pt>
                <c:pt idx="1">
                  <c:v>7.0454863055645358</c:v>
                </c:pt>
                <c:pt idx="2">
                  <c:v>6.8342166459415727</c:v>
                </c:pt>
                <c:pt idx="3">
                  <c:v>6.7976801507607041</c:v>
                </c:pt>
                <c:pt idx="4">
                  <c:v>6.7423407069227048</c:v>
                </c:pt>
                <c:pt idx="5">
                  <c:v>6.2487900567704413</c:v>
                </c:pt>
                <c:pt idx="6">
                  <c:v>6.3053752566973733</c:v>
                </c:pt>
                <c:pt idx="7">
                  <c:v>6.8597431825234896</c:v>
                </c:pt>
                <c:pt idx="8">
                  <c:v>6.1017545219737652</c:v>
                </c:pt>
                <c:pt idx="9">
                  <c:v>6.1746619360463457</c:v>
                </c:pt>
                <c:pt idx="10">
                  <c:v>5.8918389861079268</c:v>
                </c:pt>
                <c:pt idx="11">
                  <c:v>6.125238410409497</c:v>
                </c:pt>
                <c:pt idx="12">
                  <c:v>5.1366172033287842</c:v>
                </c:pt>
                <c:pt idx="13">
                  <c:v>5.7719638650457767</c:v>
                </c:pt>
                <c:pt idx="14">
                  <c:v>5.68514218471097</c:v>
                </c:pt>
                <c:pt idx="15">
                  <c:v>6.0576314834563538</c:v>
                </c:pt>
                <c:pt idx="16">
                  <c:v>6.0792219721655893</c:v>
                </c:pt>
                <c:pt idx="17">
                  <c:v>6.3668288519875231</c:v>
                </c:pt>
                <c:pt idx="18">
                  <c:v>6.2796164154698646</c:v>
                </c:pt>
                <c:pt idx="19">
                  <c:v>8.3852846849651392</c:v>
                </c:pt>
                <c:pt idx="20">
                  <c:v>9.0924509248975998</c:v>
                </c:pt>
                <c:pt idx="21">
                  <c:v>7.891976693047587</c:v>
                </c:pt>
                <c:pt idx="22">
                  <c:v>7.0908300692338164</c:v>
                </c:pt>
                <c:pt idx="23">
                  <c:v>7.2703818946422194</c:v>
                </c:pt>
                <c:pt idx="24">
                  <c:v>6.5401335512991672</c:v>
                </c:pt>
                <c:pt idx="25">
                  <c:v>6.7437550928619627</c:v>
                </c:pt>
                <c:pt idx="26">
                  <c:v>6.4078405876065672</c:v>
                </c:pt>
                <c:pt idx="27">
                  <c:v>6.4014137478056465</c:v>
                </c:pt>
                <c:pt idx="28">
                  <c:v>5.9309123952100125</c:v>
                </c:pt>
                <c:pt idx="29">
                  <c:v>5.7813375186825349</c:v>
                </c:pt>
                <c:pt idx="30">
                  <c:v>6.4063786332812542</c:v>
                </c:pt>
                <c:pt idx="31">
                  <c:v>6.1856893185698265</c:v>
                </c:pt>
                <c:pt idx="32">
                  <c:v>5.4821690346480541</c:v>
                </c:pt>
                <c:pt idx="33">
                  <c:v>5.4835534470960852</c:v>
                </c:pt>
                <c:pt idx="34">
                  <c:v>5.5262256992671572</c:v>
                </c:pt>
                <c:pt idx="35">
                  <c:v>5.7762457443674595</c:v>
                </c:pt>
                <c:pt idx="36">
                  <c:v>5.3509516818583025</c:v>
                </c:pt>
                <c:pt idx="37">
                  <c:v>5.4860049377479374</c:v>
                </c:pt>
                <c:pt idx="38">
                  <c:v>5.7928964900109907</c:v>
                </c:pt>
                <c:pt idx="39">
                  <c:v>6.2651490702642647</c:v>
                </c:pt>
                <c:pt idx="40">
                  <c:v>5.6293908386583391</c:v>
                </c:pt>
                <c:pt idx="41">
                  <c:v>5.5213552361666007</c:v>
                </c:pt>
                <c:pt idx="42">
                  <c:v>5.7633525716390244</c:v>
                </c:pt>
                <c:pt idx="43">
                  <c:v>5.5077973416599333</c:v>
                </c:pt>
                <c:pt idx="44">
                  <c:v>5.183650020759063</c:v>
                </c:pt>
                <c:pt idx="45">
                  <c:v>5.6336142079483267</c:v>
                </c:pt>
                <c:pt idx="46">
                  <c:v>5.5770517254494667</c:v>
                </c:pt>
                <c:pt idx="47">
                  <c:v>5.6267192162713622</c:v>
                </c:pt>
                <c:pt idx="48">
                  <c:v>5.147609096582018</c:v>
                </c:pt>
                <c:pt idx="49">
                  <c:v>4.8980032386739101</c:v>
                </c:pt>
                <c:pt idx="50">
                  <c:v>5.0463814863237104</c:v>
                </c:pt>
                <c:pt idx="51">
                  <c:v>5.7051480109877755</c:v>
                </c:pt>
                <c:pt idx="52">
                  <c:v>5.6068903075561698</c:v>
                </c:pt>
                <c:pt idx="53">
                  <c:v>6.0157219445726602</c:v>
                </c:pt>
                <c:pt idx="54">
                  <c:v>5.9916145988689644</c:v>
                </c:pt>
                <c:pt idx="55">
                  <c:v>5.8390297932626112</c:v>
                </c:pt>
                <c:pt idx="56">
                  <c:v>6.2375482804851128</c:v>
                </c:pt>
                <c:pt idx="57">
                  <c:v>6.016457743563473</c:v>
                </c:pt>
                <c:pt idx="58">
                  <c:v>6.1617088121573822</c:v>
                </c:pt>
                <c:pt idx="59">
                  <c:v>6.5060871020763633</c:v>
                </c:pt>
                <c:pt idx="60">
                  <c:v>5.8003251941384031</c:v>
                </c:pt>
                <c:pt idx="61">
                  <c:v>6.081756570745914</c:v>
                </c:pt>
                <c:pt idx="62">
                  <c:v>5.7877997474682337</c:v>
                </c:pt>
                <c:pt idx="63">
                  <c:v>6.124042727505576</c:v>
                </c:pt>
                <c:pt idx="64">
                  <c:v>7.810892785282296</c:v>
                </c:pt>
                <c:pt idx="65">
                  <c:v>6.075635707919103</c:v>
                </c:pt>
                <c:pt idx="66">
                  <c:v>6.4177612053905415</c:v>
                </c:pt>
                <c:pt idx="67">
                  <c:v>5.9838747413958737</c:v>
                </c:pt>
                <c:pt idx="68">
                  <c:v>5.769877914065157</c:v>
                </c:pt>
                <c:pt idx="69">
                  <c:v>5.6811095380183625</c:v>
                </c:pt>
                <c:pt idx="70">
                  <c:v>5.7557069106741823</c:v>
                </c:pt>
                <c:pt idx="71">
                  <c:v>5.3388615532907577</c:v>
                </c:pt>
                <c:pt idx="72">
                  <c:v>5.8077943721591021</c:v>
                </c:pt>
                <c:pt idx="73">
                  <c:v>6.5235358288332712</c:v>
                </c:pt>
                <c:pt idx="74">
                  <c:v>6.8853318136237336</c:v>
                </c:pt>
                <c:pt idx="75">
                  <c:v>6.4111960013980118</c:v>
                </c:pt>
                <c:pt idx="76">
                  <c:v>6.5295731148975635</c:v>
                </c:pt>
                <c:pt idx="77">
                  <c:v>6.5460396052512957</c:v>
                </c:pt>
                <c:pt idx="78">
                  <c:v>7.0103057566904052</c:v>
                </c:pt>
                <c:pt idx="79">
                  <c:v>6.3682139003178841</c:v>
                </c:pt>
                <c:pt idx="80">
                  <c:v>6.3572915051298367</c:v>
                </c:pt>
                <c:pt idx="81">
                  <c:v>6.5268577785267983</c:v>
                </c:pt>
                <c:pt idx="82" formatCode="0.0">
                  <c:v>5.9172844830803077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46-4DAF-8929-8B0A6950FC23}"/>
            </c:ext>
          </c:extLst>
        </c:ser>
        <c:ser>
          <c:idx val="7"/>
          <c:order val="3"/>
          <c:tx>
            <c:strRef>
              <c:f>'[thisquarter_final.xlsx]Quarterly data tables'!$A$694</c:f>
              <c:strCache>
                <c:ptCount val="1"/>
                <c:pt idx="0">
                  <c:v> Residential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4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tables'!$R$694:$CV$694</c:f>
              <c:numCache>
                <c:formatCode>General</c:formatCode>
                <c:ptCount val="83"/>
                <c:pt idx="0">
                  <c:v>7.1052701550078492</c:v>
                </c:pt>
                <c:pt idx="1">
                  <c:v>7.2063133545224671</c:v>
                </c:pt>
                <c:pt idx="2">
                  <c:v>6.8472319428295636</c:v>
                </c:pt>
                <c:pt idx="3">
                  <c:v>6.3776973653377382</c:v>
                </c:pt>
                <c:pt idx="4">
                  <c:v>6.7880607552965309</c:v>
                </c:pt>
                <c:pt idx="5">
                  <c:v>6.4424562920892283</c:v>
                </c:pt>
                <c:pt idx="6">
                  <c:v>6.1747935171302641</c:v>
                </c:pt>
                <c:pt idx="7">
                  <c:v>6.2787510904585346</c:v>
                </c:pt>
                <c:pt idx="8">
                  <c:v>5.8351928074781991</c:v>
                </c:pt>
                <c:pt idx="9">
                  <c:v>5.9275014810289068</c:v>
                </c:pt>
                <c:pt idx="10">
                  <c:v>5.5225704619375922</c:v>
                </c:pt>
                <c:pt idx="11">
                  <c:v>5.4398054296619467</c:v>
                </c:pt>
                <c:pt idx="12">
                  <c:v>5.4656655745649081</c:v>
                </c:pt>
                <c:pt idx="13">
                  <c:v>5.6584468709776585</c:v>
                </c:pt>
                <c:pt idx="14">
                  <c:v>6.1420324886155013</c:v>
                </c:pt>
                <c:pt idx="15">
                  <c:v>6.9504475999046145</c:v>
                </c:pt>
                <c:pt idx="16">
                  <c:v>6.4205329724527669</c:v>
                </c:pt>
                <c:pt idx="17">
                  <c:v>6.6533669660542625</c:v>
                </c:pt>
                <c:pt idx="18">
                  <c:v>6.1955283584964764</c:v>
                </c:pt>
                <c:pt idx="19">
                  <c:v>7.4219715685142047</c:v>
                </c:pt>
                <c:pt idx="20">
                  <c:v>8.7444511059476042</c:v>
                </c:pt>
                <c:pt idx="21">
                  <c:v>8.0509266419576626</c:v>
                </c:pt>
                <c:pt idx="22">
                  <c:v>6.8170824026210735</c:v>
                </c:pt>
                <c:pt idx="23">
                  <c:v>6.7127089301513063</c:v>
                </c:pt>
                <c:pt idx="24">
                  <c:v>6.3394328196327177</c:v>
                </c:pt>
                <c:pt idx="25">
                  <c:v>6.2471148442035087</c:v>
                </c:pt>
                <c:pt idx="26">
                  <c:v>5.7535003275643728</c:v>
                </c:pt>
                <c:pt idx="27">
                  <c:v>5.65355502806917</c:v>
                </c:pt>
                <c:pt idx="28">
                  <c:v>5.5313995652973924</c:v>
                </c:pt>
                <c:pt idx="29">
                  <c:v>5.3394534526221973</c:v>
                </c:pt>
                <c:pt idx="30">
                  <c:v>5.7381044190718589</c:v>
                </c:pt>
                <c:pt idx="31">
                  <c:v>5.5285756169824296</c:v>
                </c:pt>
                <c:pt idx="32">
                  <c:v>5.3513716598225551</c:v>
                </c:pt>
                <c:pt idx="33">
                  <c:v>5.3294904815228845</c:v>
                </c:pt>
                <c:pt idx="34">
                  <c:v>5.4648928355397031</c:v>
                </c:pt>
                <c:pt idx="35">
                  <c:v>5.4440240779067803</c:v>
                </c:pt>
                <c:pt idx="36">
                  <c:v>5.1457614069438922</c:v>
                </c:pt>
                <c:pt idx="37">
                  <c:v>5.3735841455005842</c:v>
                </c:pt>
                <c:pt idx="38">
                  <c:v>5.494150985050978</c:v>
                </c:pt>
                <c:pt idx="39">
                  <c:v>5.9519152661146038</c:v>
                </c:pt>
                <c:pt idx="40">
                  <c:v>5.4251442687631579</c:v>
                </c:pt>
                <c:pt idx="41">
                  <c:v>5.1946989991966914</c:v>
                </c:pt>
                <c:pt idx="42">
                  <c:v>5.3341654300219963</c:v>
                </c:pt>
                <c:pt idx="43">
                  <c:v>5.0709295390081657</c:v>
                </c:pt>
                <c:pt idx="44">
                  <c:v>4.8681360170925805</c:v>
                </c:pt>
                <c:pt idx="45">
                  <c:v>5.235622422377344</c:v>
                </c:pt>
                <c:pt idx="46">
                  <c:v>4.9041418909480203</c:v>
                </c:pt>
                <c:pt idx="47">
                  <c:v>4.975792320163924</c:v>
                </c:pt>
                <c:pt idx="48">
                  <c:v>4.9268293604418094</c:v>
                </c:pt>
                <c:pt idx="49">
                  <c:v>4.8780199032460496</c:v>
                </c:pt>
                <c:pt idx="50">
                  <c:v>5.0711589923759322</c:v>
                </c:pt>
                <c:pt idx="51">
                  <c:v>5.1641407295051671</c:v>
                </c:pt>
                <c:pt idx="52">
                  <c:v>5.1875182111974452</c:v>
                </c:pt>
                <c:pt idx="53">
                  <c:v>4.896455592433929</c:v>
                </c:pt>
                <c:pt idx="54">
                  <c:v>4.9842786990599066</c:v>
                </c:pt>
                <c:pt idx="55">
                  <c:v>5.1217295209175706</c:v>
                </c:pt>
                <c:pt idx="56">
                  <c:v>5.3813875788308954</c:v>
                </c:pt>
                <c:pt idx="57">
                  <c:v>5.1933509467712042</c:v>
                </c:pt>
                <c:pt idx="58">
                  <c:v>5.1739868357654348</c:v>
                </c:pt>
                <c:pt idx="59">
                  <c:v>5.4772560313045346</c:v>
                </c:pt>
                <c:pt idx="60">
                  <c:v>4.8996905855530413</c:v>
                </c:pt>
                <c:pt idx="61">
                  <c:v>4.7800309443528457</c:v>
                </c:pt>
                <c:pt idx="62">
                  <c:v>4.4616394057759061</c:v>
                </c:pt>
                <c:pt idx="63">
                  <c:v>4.6688063578522057</c:v>
                </c:pt>
                <c:pt idx="64">
                  <c:v>5.7306059573737134</c:v>
                </c:pt>
                <c:pt idx="65">
                  <c:v>5.0713965233222469</c:v>
                </c:pt>
                <c:pt idx="66">
                  <c:v>5.2088903941662164</c:v>
                </c:pt>
                <c:pt idx="67">
                  <c:v>4.8209466742127649</c:v>
                </c:pt>
                <c:pt idx="68">
                  <c:v>4.4621850636517912</c:v>
                </c:pt>
                <c:pt idx="69">
                  <c:v>4.1765635755184274</c:v>
                </c:pt>
                <c:pt idx="70">
                  <c:v>4.1415973974927196</c:v>
                </c:pt>
                <c:pt idx="71">
                  <c:v>3.7790927922518933</c:v>
                </c:pt>
                <c:pt idx="72">
                  <c:v>4.0827924475426629</c:v>
                </c:pt>
                <c:pt idx="73">
                  <c:v>4.9394655518591968</c:v>
                </c:pt>
                <c:pt idx="74">
                  <c:v>5.6221321382297536</c:v>
                </c:pt>
                <c:pt idx="75">
                  <c:v>5.7675520748697231</c:v>
                </c:pt>
                <c:pt idx="76">
                  <c:v>5.685491997543755</c:v>
                </c:pt>
                <c:pt idx="77">
                  <c:v>5.645903291226281</c:v>
                </c:pt>
                <c:pt idx="78">
                  <c:v>6.2501510824230513</c:v>
                </c:pt>
                <c:pt idx="79">
                  <c:v>5.783889460978215</c:v>
                </c:pt>
                <c:pt idx="80">
                  <c:v>5.7657535906604442</c:v>
                </c:pt>
                <c:pt idx="81">
                  <c:v>5.6463886624931527</c:v>
                </c:pt>
                <c:pt idx="82" formatCode="0.0">
                  <c:v>5.391895233633111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646-4DAF-8929-8B0A6950FC23}"/>
            </c:ext>
          </c:extLst>
        </c:ser>
        <c:ser>
          <c:idx val="11"/>
          <c:order val="4"/>
          <c:tx>
            <c:strRef>
              <c:f>'[thisquarter_final.xlsx]Quarterly data tables'!$A$699</c:f>
              <c:strCache>
                <c:ptCount val="1"/>
                <c:pt idx="0">
                  <c:v> Lodging/Resorts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tables'!$R$699:$CV$699</c:f>
              <c:numCache>
                <c:formatCode>General</c:formatCode>
                <c:ptCount val="83"/>
                <c:pt idx="0">
                  <c:v>9.473872276919078</c:v>
                </c:pt>
                <c:pt idx="1">
                  <c:v>8.9792111532619465</c:v>
                </c:pt>
                <c:pt idx="2">
                  <c:v>8.7721568129585528</c:v>
                </c:pt>
                <c:pt idx="3">
                  <c:v>8.4114749614387474</c:v>
                </c:pt>
                <c:pt idx="4">
                  <c:v>8.4734078444993433</c:v>
                </c:pt>
                <c:pt idx="5">
                  <c:v>8.4038981600465732</c:v>
                </c:pt>
                <c:pt idx="6">
                  <c:v>8.4826450484356606</c:v>
                </c:pt>
                <c:pt idx="7">
                  <c:v>8.7707085226214634</c:v>
                </c:pt>
                <c:pt idx="8">
                  <c:v>8.6718211490253516</c:v>
                </c:pt>
                <c:pt idx="9">
                  <c:v>8.5714173341254316</c:v>
                </c:pt>
                <c:pt idx="10">
                  <c:v>8.4648752268734384</c:v>
                </c:pt>
                <c:pt idx="11">
                  <c:v>8.3474270829513308</c:v>
                </c:pt>
                <c:pt idx="12">
                  <c:v>8.1206097455128496</c:v>
                </c:pt>
                <c:pt idx="13">
                  <c:v>8.1816124434703106</c:v>
                </c:pt>
                <c:pt idx="14">
                  <c:v>8.3228084409524463</c:v>
                </c:pt>
                <c:pt idx="15">
                  <c:v>8.455977125390902</c:v>
                </c:pt>
                <c:pt idx="16">
                  <c:v>8.9580871052360056</c:v>
                </c:pt>
                <c:pt idx="17">
                  <c:v>9.8156270072007263</c:v>
                </c:pt>
                <c:pt idx="18">
                  <c:v>10.3429548015386</c:v>
                </c:pt>
                <c:pt idx="19">
                  <c:v>10.856205182042254</c:v>
                </c:pt>
                <c:pt idx="20">
                  <c:v>11.128848772497626</c:v>
                </c:pt>
                <c:pt idx="21">
                  <c:v>10.512653192953557</c:v>
                </c:pt>
                <c:pt idx="22">
                  <c:v>9.760354396667493</c:v>
                </c:pt>
                <c:pt idx="23">
                  <c:v>8.9460460867920926</c:v>
                </c:pt>
                <c:pt idx="24">
                  <c:v>7.9392010474098615</c:v>
                </c:pt>
                <c:pt idx="25">
                  <c:v>7.5785644152809857</c:v>
                </c:pt>
                <c:pt idx="26">
                  <c:v>7.5495124673544467</c:v>
                </c:pt>
                <c:pt idx="27">
                  <c:v>7.4593187964716225</c:v>
                </c:pt>
                <c:pt idx="28">
                  <c:v>7.3779394306398434</c:v>
                </c:pt>
                <c:pt idx="29">
                  <c:v>7.2855096536004833</c:v>
                </c:pt>
                <c:pt idx="30">
                  <c:v>7.7495041262408577</c:v>
                </c:pt>
                <c:pt idx="31">
                  <c:v>8.0599450542439506</c:v>
                </c:pt>
                <c:pt idx="32">
                  <c:v>8.1848249579470576</c:v>
                </c:pt>
                <c:pt idx="33">
                  <c:v>8.399663313407526</c:v>
                </c:pt>
                <c:pt idx="34">
                  <c:v>8.1452799096941604</c:v>
                </c:pt>
                <c:pt idx="35">
                  <c:v>8.1620925983500214</c:v>
                </c:pt>
                <c:pt idx="36">
                  <c:v>8.2459449938516798</c:v>
                </c:pt>
                <c:pt idx="37">
                  <c:v>8.2693851529456186</c:v>
                </c:pt>
                <c:pt idx="38">
                  <c:v>8.2223390270565879</c:v>
                </c:pt>
                <c:pt idx="39">
                  <c:v>7.7942150908263752</c:v>
                </c:pt>
                <c:pt idx="40">
                  <c:v>7.8555987914992134</c:v>
                </c:pt>
                <c:pt idx="41">
                  <c:v>7.6104545226650977</c:v>
                </c:pt>
                <c:pt idx="42">
                  <c:v>7.6883419700944877</c:v>
                </c:pt>
                <c:pt idx="43">
                  <c:v>7.5010249370693192</c:v>
                </c:pt>
                <c:pt idx="44">
                  <c:v>7.5079069956216813</c:v>
                </c:pt>
                <c:pt idx="45">
                  <c:v>7.693380330186665</c:v>
                </c:pt>
                <c:pt idx="46">
                  <c:v>7.9635779242688374</c:v>
                </c:pt>
                <c:pt idx="47">
                  <c:v>8.5267118327234179</c:v>
                </c:pt>
                <c:pt idx="48">
                  <c:v>8.9501922593615149</c:v>
                </c:pt>
                <c:pt idx="49">
                  <c:v>9.5097203464957101</c:v>
                </c:pt>
                <c:pt idx="50">
                  <c:v>9.7227911663704791</c:v>
                </c:pt>
                <c:pt idx="51">
                  <c:v>9.5221854673752446</c:v>
                </c:pt>
                <c:pt idx="52">
                  <c:v>9.4738850242588946</c:v>
                </c:pt>
                <c:pt idx="53">
                  <c:v>9.1235709937545284</c:v>
                </c:pt>
                <c:pt idx="54">
                  <c:v>8.7299451623063948</c:v>
                </c:pt>
                <c:pt idx="55">
                  <c:v>8.7162142048296243</c:v>
                </c:pt>
                <c:pt idx="56">
                  <c:v>8.6763048655506658</c:v>
                </c:pt>
                <c:pt idx="57">
                  <c:v>8.5410425044485336</c:v>
                </c:pt>
                <c:pt idx="58">
                  <c:v>8.449309129271473</c:v>
                </c:pt>
                <c:pt idx="59">
                  <c:v>8.5956355216897915</c:v>
                </c:pt>
                <c:pt idx="60">
                  <c:v>8.6532580416022675</c:v>
                </c:pt>
                <c:pt idx="61">
                  <c:v>8.8597901287260807</c:v>
                </c:pt>
                <c:pt idx="62">
                  <c:v>8.907430625080476</c:v>
                </c:pt>
                <c:pt idx="63">
                  <c:v>8.708390990038037</c:v>
                </c:pt>
                <c:pt idx="64">
                  <c:v>7.9622673036125544</c:v>
                </c:pt>
                <c:pt idx="65">
                  <c:v>4.2894960483583473</c:v>
                </c:pt>
                <c:pt idx="71">
                  <c:v>3.5709088051050495</c:v>
                </c:pt>
                <c:pt idx="72">
                  <c:v>4.8901763974591521</c:v>
                </c:pt>
                <c:pt idx="73">
                  <c:v>6.9574343625869624</c:v>
                </c:pt>
                <c:pt idx="74">
                  <c:v>8.0442974594578676</c:v>
                </c:pt>
                <c:pt idx="75">
                  <c:v>8.9529503058625544</c:v>
                </c:pt>
                <c:pt idx="76">
                  <c:v>9.9062127388408392</c:v>
                </c:pt>
                <c:pt idx="77">
                  <c:v>9.7284725847736624</c:v>
                </c:pt>
                <c:pt idx="78">
                  <c:v>9.6451375678544249</c:v>
                </c:pt>
                <c:pt idx="79">
                  <c:v>9.4483727018189843</c:v>
                </c:pt>
                <c:pt idx="80">
                  <c:v>9.2509337843664703</c:v>
                </c:pt>
                <c:pt idx="81">
                  <c:v>9.2885144636353427</c:v>
                </c:pt>
                <c:pt idx="82" formatCode="0.0">
                  <c:v>9.1302788565372062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646-4DAF-8929-8B0A6950FC23}"/>
            </c:ext>
          </c:extLst>
        </c:ser>
        <c:ser>
          <c:idx val="12"/>
          <c:order val="5"/>
          <c:tx>
            <c:strRef>
              <c:f>'[thisquarter_final.xlsx]Quarterly data tables'!$A$700</c:f>
              <c:strCache>
                <c:ptCount val="1"/>
                <c:pt idx="0">
                  <c:v> Self Storage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tables'!$R$700:$CV$700</c:f>
              <c:numCache>
                <c:formatCode>General</c:formatCode>
                <c:ptCount val="83"/>
                <c:pt idx="0">
                  <c:v>7.8174215683656527</c:v>
                </c:pt>
                <c:pt idx="1">
                  <c:v>8.7730568926240551</c:v>
                </c:pt>
                <c:pt idx="2">
                  <c:v>8.2543284848860221</c:v>
                </c:pt>
                <c:pt idx="3">
                  <c:v>7.1384640768299787</c:v>
                </c:pt>
                <c:pt idx="4">
                  <c:v>7.2445517318627903</c:v>
                </c:pt>
                <c:pt idx="5">
                  <c:v>7.1623267087828335</c:v>
                </c:pt>
                <c:pt idx="6">
                  <c:v>7.0288626733060564</c:v>
                </c:pt>
                <c:pt idx="7">
                  <c:v>6.8864171907106</c:v>
                </c:pt>
                <c:pt idx="8">
                  <c:v>6.0364989961441147</c:v>
                </c:pt>
                <c:pt idx="9">
                  <c:v>6.7955045411889641</c:v>
                </c:pt>
                <c:pt idx="10">
                  <c:v>5.8916422652533784</c:v>
                </c:pt>
                <c:pt idx="11">
                  <c:v>5.8277597912413004</c:v>
                </c:pt>
                <c:pt idx="12">
                  <c:v>6.0356934991933828</c:v>
                </c:pt>
                <c:pt idx="13">
                  <c:v>7.5481877887558984</c:v>
                </c:pt>
                <c:pt idx="14">
                  <c:v>8.058984452387504</c:v>
                </c:pt>
                <c:pt idx="15">
                  <c:v>8.704087784526978</c:v>
                </c:pt>
                <c:pt idx="16">
                  <c:v>7.3289713182853333</c:v>
                </c:pt>
                <c:pt idx="17">
                  <c:v>7.4043626408988112</c:v>
                </c:pt>
                <c:pt idx="18">
                  <c:v>6.9300991875253874</c:v>
                </c:pt>
                <c:pt idx="19">
                  <c:v>8.3536618292978435</c:v>
                </c:pt>
                <c:pt idx="20">
                  <c:v>10.407510104159847</c:v>
                </c:pt>
                <c:pt idx="21">
                  <c:v>9.1501663301171874</c:v>
                </c:pt>
                <c:pt idx="22">
                  <c:v>8.4415011459536764</c:v>
                </c:pt>
                <c:pt idx="23">
                  <c:v>7.8329095585787778</c:v>
                </c:pt>
                <c:pt idx="24">
                  <c:v>6.4950650470015709</c:v>
                </c:pt>
                <c:pt idx="25">
                  <c:v>7.0432337249029944</c:v>
                </c:pt>
                <c:pt idx="26">
                  <c:v>6.8399719755065842</c:v>
                </c:pt>
                <c:pt idx="27">
                  <c:v>6.8040176215486481</c:v>
                </c:pt>
                <c:pt idx="28">
                  <c:v>5.8303325726010664</c:v>
                </c:pt>
                <c:pt idx="29">
                  <c:v>6.0567500678542823</c:v>
                </c:pt>
                <c:pt idx="30">
                  <c:v>6.6975527482239228</c:v>
                </c:pt>
                <c:pt idx="31">
                  <c:v>5.7765394490695297</c:v>
                </c:pt>
                <c:pt idx="32">
                  <c:v>5.1035131215919263</c:v>
                </c:pt>
                <c:pt idx="33">
                  <c:v>5.2578077963593008</c:v>
                </c:pt>
                <c:pt idx="34">
                  <c:v>5.6937945909030629</c:v>
                </c:pt>
                <c:pt idx="35">
                  <c:v>5.6259713337485255</c:v>
                </c:pt>
                <c:pt idx="36">
                  <c:v>5.1096051647978245</c:v>
                </c:pt>
                <c:pt idx="37">
                  <c:v>5.3975897606016678</c:v>
                </c:pt>
                <c:pt idx="38">
                  <c:v>5.37682928972231</c:v>
                </c:pt>
                <c:pt idx="39">
                  <c:v>5.8831722626033329</c:v>
                </c:pt>
                <c:pt idx="40">
                  <c:v>5.0201149444016968</c:v>
                </c:pt>
                <c:pt idx="41">
                  <c:v>5.3295663703984424</c:v>
                </c:pt>
                <c:pt idx="42">
                  <c:v>5.812479042985581</c:v>
                </c:pt>
                <c:pt idx="43">
                  <c:v>5.3327190956894892</c:v>
                </c:pt>
                <c:pt idx="44">
                  <c:v>4.6533747095282969</c:v>
                </c:pt>
                <c:pt idx="45">
                  <c:v>5.4377029376696813</c:v>
                </c:pt>
                <c:pt idx="46">
                  <c:v>4.9637554006418609</c:v>
                </c:pt>
                <c:pt idx="47">
                  <c:v>4.5063171678504217</c:v>
                </c:pt>
                <c:pt idx="48">
                  <c:v>3.9149582773032909</c:v>
                </c:pt>
                <c:pt idx="49">
                  <c:v>4.3590656935407095</c:v>
                </c:pt>
                <c:pt idx="50">
                  <c:v>5.23400181882913</c:v>
                </c:pt>
                <c:pt idx="51">
                  <c:v>5.379541093997469</c:v>
                </c:pt>
                <c:pt idx="52">
                  <c:v>5.1934477125404017</c:v>
                </c:pt>
                <c:pt idx="53">
                  <c:v>5.5581074579273881</c:v>
                </c:pt>
                <c:pt idx="54">
                  <c:v>5.5618479108469874</c:v>
                </c:pt>
                <c:pt idx="55">
                  <c:v>5.5349536455561683</c:v>
                </c:pt>
                <c:pt idx="56">
                  <c:v>5.3883452204910558</c:v>
                </c:pt>
                <c:pt idx="57">
                  <c:v>5.0201673566125615</c:v>
                </c:pt>
                <c:pt idx="58">
                  <c:v>5.7288702666017004</c:v>
                </c:pt>
                <c:pt idx="59">
                  <c:v>5.7804180221266277</c:v>
                </c:pt>
                <c:pt idx="60">
                  <c:v>5.0401557626348668</c:v>
                </c:pt>
                <c:pt idx="61">
                  <c:v>4.9158603524446125</c:v>
                </c:pt>
                <c:pt idx="62">
                  <c:v>4.8142172288827707</c:v>
                </c:pt>
                <c:pt idx="63">
                  <c:v>5.3968433196052219</c:v>
                </c:pt>
                <c:pt idx="64">
                  <c:v>5.4240249921170332</c:v>
                </c:pt>
                <c:pt idx="65">
                  <c:v>5.4086212240281029</c:v>
                </c:pt>
                <c:pt idx="66">
                  <c:v>5.0396239286597035</c:v>
                </c:pt>
                <c:pt idx="67">
                  <c:v>5.1446689131137866</c:v>
                </c:pt>
                <c:pt idx="68">
                  <c:v>4.7069822383972371</c:v>
                </c:pt>
                <c:pt idx="69">
                  <c:v>4.302170076622982</c:v>
                </c:pt>
                <c:pt idx="70">
                  <c:v>4.5873616562585502</c:v>
                </c:pt>
                <c:pt idx="71">
                  <c:v>3.7660332653455262</c:v>
                </c:pt>
                <c:pt idx="72">
                  <c:v>3.9750881438390304</c:v>
                </c:pt>
                <c:pt idx="73">
                  <c:v>5.1406598206864871</c:v>
                </c:pt>
                <c:pt idx="74">
                  <c:v>5.5605290306223045</c:v>
                </c:pt>
                <c:pt idx="75">
                  <c:v>5.9990600424473808</c:v>
                </c:pt>
                <c:pt idx="76">
                  <c:v>5.3381207800997759</c:v>
                </c:pt>
                <c:pt idx="77">
                  <c:v>5.612029487146593</c:v>
                </c:pt>
                <c:pt idx="78">
                  <c:v>6.1802971248740883</c:v>
                </c:pt>
                <c:pt idx="79">
                  <c:v>5.4617113255334893</c:v>
                </c:pt>
                <c:pt idx="80">
                  <c:v>5.5289688464468218</c:v>
                </c:pt>
                <c:pt idx="81">
                  <c:v>5.6080467772701414</c:v>
                </c:pt>
                <c:pt idx="82" formatCode="0.0">
                  <c:v>4.7802603782937014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646-4DAF-8929-8B0A6950FC23}"/>
            </c:ext>
          </c:extLst>
        </c:ser>
        <c:ser>
          <c:idx val="3"/>
          <c:order val="6"/>
          <c:tx>
            <c:strRef>
              <c:f>'[thisquarter_final.xlsx]Quarterly data tables'!$A$708</c:f>
              <c:strCache>
                <c:ptCount val="1"/>
                <c:pt idx="0">
                  <c:v> All Equity REITs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tables'!$R$708:$CV$708</c:f>
              <c:numCache>
                <c:formatCode>0.00</c:formatCode>
                <c:ptCount val="83"/>
                <c:pt idx="0">
                  <c:v>7.2233944229463223</c:v>
                </c:pt>
                <c:pt idx="1">
                  <c:v>7.6063024303638445</c:v>
                </c:pt>
                <c:pt idx="2">
                  <c:v>7.1580397979843653</c:v>
                </c:pt>
                <c:pt idx="3">
                  <c:v>6.9393130063351585</c:v>
                </c:pt>
                <c:pt idx="4">
                  <c:v>7.1213865464447386</c:v>
                </c:pt>
                <c:pt idx="5">
                  <c:v>6.7455983847132597</c:v>
                </c:pt>
                <c:pt idx="6">
                  <c:v>6.5186695886725277</c:v>
                </c:pt>
                <c:pt idx="7">
                  <c:v>6.9020142299160039</c:v>
                </c:pt>
                <c:pt idx="8">
                  <c:v>6.4229615858634164</c:v>
                </c:pt>
                <c:pt idx="9">
                  <c:v>6.7242725879550393</c:v>
                </c:pt>
                <c:pt idx="10">
                  <c:v>6.2325490336978273</c:v>
                </c:pt>
                <c:pt idx="11">
                  <c:v>6.1342196990053282</c:v>
                </c:pt>
                <c:pt idx="12">
                  <c:v>5.7149769641362855</c:v>
                </c:pt>
                <c:pt idx="13">
                  <c:v>6.4280006608703584</c:v>
                </c:pt>
                <c:pt idx="14">
                  <c:v>6.4646591068273302</c:v>
                </c:pt>
                <c:pt idx="15">
                  <c:v>6.551725867344425</c:v>
                </c:pt>
                <c:pt idx="16">
                  <c:v>6.6521028468962617</c:v>
                </c:pt>
                <c:pt idx="17">
                  <c:v>7.0882336324872437</c:v>
                </c:pt>
                <c:pt idx="18">
                  <c:v>6.6050017792039117</c:v>
                </c:pt>
                <c:pt idx="19">
                  <c:v>8.3498255547013933</c:v>
                </c:pt>
                <c:pt idx="20">
                  <c:v>9.528785822189672</c:v>
                </c:pt>
                <c:pt idx="21">
                  <c:v>8.3698302698547256</c:v>
                </c:pt>
                <c:pt idx="22">
                  <c:v>7.1887473212688224</c:v>
                </c:pt>
                <c:pt idx="23">
                  <c:v>7.1240726767060041</c:v>
                </c:pt>
                <c:pt idx="24">
                  <c:v>6.570892730892532</c:v>
                </c:pt>
                <c:pt idx="25">
                  <c:v>6.9453868535512928</c:v>
                </c:pt>
                <c:pt idx="26">
                  <c:v>6.4732161419062297</c:v>
                </c:pt>
                <c:pt idx="27">
                  <c:v>6.5494673966577253</c:v>
                </c:pt>
                <c:pt idx="28">
                  <c:v>5.9651101810588596</c:v>
                </c:pt>
                <c:pt idx="29">
                  <c:v>6.1323093550460239</c:v>
                </c:pt>
                <c:pt idx="30">
                  <c:v>6.8712513477144368</c:v>
                </c:pt>
                <c:pt idx="31">
                  <c:v>6.5223264531094216</c:v>
                </c:pt>
                <c:pt idx="32">
                  <c:v>5.8559225637263461</c:v>
                </c:pt>
                <c:pt idx="33">
                  <c:v>6.0658134556211545</c:v>
                </c:pt>
                <c:pt idx="34">
                  <c:v>6.0354360044159607</c:v>
                </c:pt>
                <c:pt idx="35">
                  <c:v>6.1750681150559288</c:v>
                </c:pt>
                <c:pt idx="36">
                  <c:v>5.6904107503429078</c:v>
                </c:pt>
                <c:pt idx="37">
                  <c:v>5.9904694905089091</c:v>
                </c:pt>
                <c:pt idx="38">
                  <c:v>6.0021494526953614</c:v>
                </c:pt>
                <c:pt idx="39">
                  <c:v>6.3402383209992692</c:v>
                </c:pt>
                <c:pt idx="40">
                  <c:v>5.8972751199791471</c:v>
                </c:pt>
                <c:pt idx="41">
                  <c:v>5.9384439443986565</c:v>
                </c:pt>
                <c:pt idx="42">
                  <c:v>6.0539692496306516</c:v>
                </c:pt>
                <c:pt idx="43">
                  <c:v>5.6884360990311036</c:v>
                </c:pt>
                <c:pt idx="44">
                  <c:v>5.5477836318739193</c:v>
                </c:pt>
                <c:pt idx="45">
                  <c:v>6.2551571487416799</c:v>
                </c:pt>
                <c:pt idx="46">
                  <c:v>6.3134805278804995</c:v>
                </c:pt>
                <c:pt idx="47">
                  <c:v>6.1269680314527406</c:v>
                </c:pt>
                <c:pt idx="48">
                  <c:v>5.8361919547959271</c:v>
                </c:pt>
                <c:pt idx="49">
                  <c:v>5.8275524640288481</c:v>
                </c:pt>
                <c:pt idx="50">
                  <c:v>5.9014043447791353</c:v>
                </c:pt>
                <c:pt idx="51">
                  <c:v>6.0847655284587994</c:v>
                </c:pt>
                <c:pt idx="52">
                  <c:v>5.924724686401694</c:v>
                </c:pt>
                <c:pt idx="53">
                  <c:v>6.0784650112057825</c:v>
                </c:pt>
                <c:pt idx="54">
                  <c:v>5.9388646589070069</c:v>
                </c:pt>
                <c:pt idx="55">
                  <c:v>5.970416815652654</c:v>
                </c:pt>
                <c:pt idx="56">
                  <c:v>6.1953202988977925</c:v>
                </c:pt>
                <c:pt idx="57">
                  <c:v>6.1331766786375992</c:v>
                </c:pt>
                <c:pt idx="58">
                  <c:v>6.0581919803531941</c:v>
                </c:pt>
                <c:pt idx="59">
                  <c:v>6.4450845075719245</c:v>
                </c:pt>
                <c:pt idx="60">
                  <c:v>5.5793015583410526</c:v>
                </c:pt>
                <c:pt idx="61">
                  <c:v>5.673745121133102</c:v>
                </c:pt>
                <c:pt idx="62">
                  <c:v>5.335341981371478</c:v>
                </c:pt>
                <c:pt idx="63">
                  <c:v>5.3919713149056827</c:v>
                </c:pt>
                <c:pt idx="64">
                  <c:v>5.9802186734866192</c:v>
                </c:pt>
                <c:pt idx="65">
                  <c:v>4.8868901873446609</c:v>
                </c:pt>
                <c:pt idx="66">
                  <c:v>5.0983838374101742</c:v>
                </c:pt>
                <c:pt idx="67">
                  <c:v>4.987348725798662</c:v>
                </c:pt>
                <c:pt idx="68">
                  <c:v>4.9439121069095879</c:v>
                </c:pt>
                <c:pt idx="69">
                  <c:v>4.9630218234536247</c:v>
                </c:pt>
                <c:pt idx="70">
                  <c:v>4.9041631836437034</c:v>
                </c:pt>
                <c:pt idx="71">
                  <c:v>4.4805066468422385</c:v>
                </c:pt>
                <c:pt idx="72">
                  <c:v>4.9354794812232488</c:v>
                </c:pt>
                <c:pt idx="73">
                  <c:v>5.7376465683137052</c:v>
                </c:pt>
                <c:pt idx="74">
                  <c:v>6.073903862921032</c:v>
                </c:pt>
                <c:pt idx="75">
                  <c:v>5.9339288378727337</c:v>
                </c:pt>
                <c:pt idx="76">
                  <c:v>5.9195621797868716</c:v>
                </c:pt>
                <c:pt idx="77">
                  <c:v>6.0781109956804604</c:v>
                </c:pt>
                <c:pt idx="78">
                  <c:v>6.4235505645998199</c:v>
                </c:pt>
                <c:pt idx="79">
                  <c:v>5.6943863589584183</c:v>
                </c:pt>
                <c:pt idx="80">
                  <c:v>5.8699514121549319</c:v>
                </c:pt>
                <c:pt idx="81">
                  <c:v>6.1156403727322379</c:v>
                </c:pt>
                <c:pt idx="82" formatCode="0.0">
                  <c:v>5.3675319133984054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646-4DAF-8929-8B0A6950F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0805304"/>
        <c:axId val="1140802352"/>
      </c:lineChart>
      <c:catAx>
        <c:axId val="1140805304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802352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1140802352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805304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584900827993211"/>
          <c:y val="1.1797995727457739E-2"/>
          <c:w val="0.16481148058179498"/>
          <c:h val="0.3209265438632056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55772119781244E-2"/>
          <c:y val="2.2817840823870526E-2"/>
          <c:w val="0.89468154154605495"/>
          <c:h val="0.9021687866014142"/>
        </c:manualLayout>
      </c:layout>
      <c:barChart>
        <c:barDir val="col"/>
        <c:grouping val="stacked"/>
        <c:varyColors val="0"/>
        <c:ser>
          <c:idx val="1"/>
          <c:order val="0"/>
          <c:tx>
            <c:v>Office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tables'!$R$34:$CV$34</c:f>
              <c:numCache>
                <c:formatCode>0</c:formatCode>
                <c:ptCount val="83"/>
                <c:pt idx="0">
                  <c:v>1718.635</c:v>
                </c:pt>
                <c:pt idx="1">
                  <c:v>1734.421</c:v>
                </c:pt>
                <c:pt idx="2">
                  <c:v>1766.8520000000001</c:v>
                </c:pt>
                <c:pt idx="3">
                  <c:v>1831.489</c:v>
                </c:pt>
                <c:pt idx="4">
                  <c:v>1928.66</c:v>
                </c:pt>
                <c:pt idx="5">
                  <c:v>1906.364</c:v>
                </c:pt>
                <c:pt idx="6">
                  <c:v>1852.9280000000001</c:v>
                </c:pt>
                <c:pt idx="7">
                  <c:v>1841.078</c:v>
                </c:pt>
                <c:pt idx="8">
                  <c:v>1860.923</c:v>
                </c:pt>
                <c:pt idx="9">
                  <c:v>1841.501</c:v>
                </c:pt>
                <c:pt idx="10">
                  <c:v>1704.357</c:v>
                </c:pt>
                <c:pt idx="11">
                  <c:v>1766.2460000000001</c:v>
                </c:pt>
                <c:pt idx="12">
                  <c:v>1262.317</c:v>
                </c:pt>
                <c:pt idx="13">
                  <c:v>1265.251</c:v>
                </c:pt>
                <c:pt idx="14">
                  <c:v>1329.883</c:v>
                </c:pt>
                <c:pt idx="15">
                  <c:v>1168.384</c:v>
                </c:pt>
                <c:pt idx="16">
                  <c:v>1246.0229999999999</c:v>
                </c:pt>
                <c:pt idx="17">
                  <c:v>1257.402</c:v>
                </c:pt>
                <c:pt idx="18">
                  <c:v>1265.635</c:v>
                </c:pt>
                <c:pt idx="19">
                  <c:v>1314.9614999999999</c:v>
                </c:pt>
                <c:pt idx="20">
                  <c:v>1303.9010000000001</c:v>
                </c:pt>
                <c:pt idx="21">
                  <c:v>1313.2719999999999</c:v>
                </c:pt>
                <c:pt idx="22">
                  <c:v>1273.7260000000001</c:v>
                </c:pt>
                <c:pt idx="23">
                  <c:v>1275.731</c:v>
                </c:pt>
                <c:pt idx="24">
                  <c:v>1374.548</c:v>
                </c:pt>
                <c:pt idx="25">
                  <c:v>1385.6510000000001</c:v>
                </c:pt>
                <c:pt idx="26">
                  <c:v>1401.5060000000001</c:v>
                </c:pt>
                <c:pt idx="27">
                  <c:v>1431.18</c:v>
                </c:pt>
                <c:pt idx="28">
                  <c:v>1479.1669999999999</c:v>
                </c:pt>
                <c:pt idx="29">
                  <c:v>1525.0029999999999</c:v>
                </c:pt>
                <c:pt idx="30">
                  <c:v>1525.596</c:v>
                </c:pt>
                <c:pt idx="31">
                  <c:v>1522.9449999999999</c:v>
                </c:pt>
                <c:pt idx="32">
                  <c:v>1542.748</c:v>
                </c:pt>
                <c:pt idx="33">
                  <c:v>1616.0139999999999</c:v>
                </c:pt>
                <c:pt idx="34">
                  <c:v>1617.3130000000001</c:v>
                </c:pt>
                <c:pt idx="35">
                  <c:v>1618.3589999999999</c:v>
                </c:pt>
                <c:pt idx="36">
                  <c:v>1652.511</c:v>
                </c:pt>
                <c:pt idx="37">
                  <c:v>1749.3979999999999</c:v>
                </c:pt>
                <c:pt idx="38">
                  <c:v>1696.683</c:v>
                </c:pt>
                <c:pt idx="39">
                  <c:v>1822.3209999999999</c:v>
                </c:pt>
                <c:pt idx="40">
                  <c:v>1888.644</c:v>
                </c:pt>
                <c:pt idx="41">
                  <c:v>2000.673</c:v>
                </c:pt>
                <c:pt idx="42">
                  <c:v>2036.4010000000001</c:v>
                </c:pt>
                <c:pt idx="43">
                  <c:v>2100.739</c:v>
                </c:pt>
                <c:pt idx="44">
                  <c:v>2154.431</c:v>
                </c:pt>
                <c:pt idx="45">
                  <c:v>2424.04</c:v>
                </c:pt>
                <c:pt idx="46">
                  <c:v>2453.52</c:v>
                </c:pt>
                <c:pt idx="47">
                  <c:v>2294.4879999999998</c:v>
                </c:pt>
                <c:pt idx="48">
                  <c:v>2436.2150000000001</c:v>
                </c:pt>
                <c:pt idx="49">
                  <c:v>2458.777</c:v>
                </c:pt>
                <c:pt idx="50">
                  <c:v>2213.4690000000001</c:v>
                </c:pt>
                <c:pt idx="51">
                  <c:v>2238.1480000000001</c:v>
                </c:pt>
                <c:pt idx="52">
                  <c:v>2068.0369999999998</c:v>
                </c:pt>
                <c:pt idx="53">
                  <c:v>2149.1990000000001</c:v>
                </c:pt>
                <c:pt idx="54">
                  <c:v>2048.1999999999998</c:v>
                </c:pt>
                <c:pt idx="55">
                  <c:v>2056.8029999999999</c:v>
                </c:pt>
                <c:pt idx="56">
                  <c:v>1999.723</c:v>
                </c:pt>
                <c:pt idx="57">
                  <c:v>2024.6969999999999</c:v>
                </c:pt>
                <c:pt idx="58">
                  <c:v>2042.9839999999999</c:v>
                </c:pt>
                <c:pt idx="59">
                  <c:v>1974.8869999999999</c:v>
                </c:pt>
                <c:pt idx="60">
                  <c:v>2046.41</c:v>
                </c:pt>
                <c:pt idx="61">
                  <c:v>1978.6310000000001</c:v>
                </c:pt>
                <c:pt idx="62">
                  <c:v>1996.471</c:v>
                </c:pt>
                <c:pt idx="63">
                  <c:v>2035.7829999999999</c:v>
                </c:pt>
                <c:pt idx="64" formatCode="_(* #,##0_);_(* \(#,##0\);_(* &quot;-&quot;??_);_(@_)">
                  <c:v>1993.5840000000001</c:v>
                </c:pt>
                <c:pt idx="65" formatCode="_(* #,##0_);_(* \(#,##0\);_(* &quot;-&quot;??_);_(@_)">
                  <c:v>1831.9190000000001</c:v>
                </c:pt>
                <c:pt idx="66" formatCode="_(* #,##0_);_(* \(#,##0\);_(* &quot;-&quot;??_);_(@_)">
                  <c:v>1831.1379999999999</c:v>
                </c:pt>
                <c:pt idx="67" formatCode="_(* #,##0_);_(* \(#,##0\);_(* &quot;-&quot;??_);_(@_)">
                  <c:v>1794.0740000000001</c:v>
                </c:pt>
                <c:pt idx="68" formatCode="_(* #,##0_);_(* \(#,##0\);_(* &quot;-&quot;??_);_(@_)">
                  <c:v>1870.27</c:v>
                </c:pt>
                <c:pt idx="69" formatCode="_(* #,##0_);_(* \(#,##0\);_(* &quot;-&quot;??_);_(@_)">
                  <c:v>2031.377</c:v>
                </c:pt>
                <c:pt idx="70" formatCode="_(* #,##0_);_(* \(#,##0\);_(* &quot;-&quot;??_);_(@_)">
                  <c:v>2050.5459999999998</c:v>
                </c:pt>
                <c:pt idx="71" formatCode="_(* #,##0_);_(* \(#,##0\);_(* &quot;-&quot;??_);_(@_)">
                  <c:v>2075.59</c:v>
                </c:pt>
                <c:pt idx="72" formatCode="General">
                  <c:v>2110.2379999999998</c:v>
                </c:pt>
                <c:pt idx="73" formatCode="General">
                  <c:v>2190.7240000000002</c:v>
                </c:pt>
                <c:pt idx="74" formatCode="General">
                  <c:v>2192.4749999999999</c:v>
                </c:pt>
                <c:pt idx="75" formatCode="General">
                  <c:v>2226.7539999999999</c:v>
                </c:pt>
                <c:pt idx="76" formatCode="General">
                  <c:v>2186.2240000000002</c:v>
                </c:pt>
                <c:pt idx="77" formatCode="General">
                  <c:v>2225.9180000000001</c:v>
                </c:pt>
                <c:pt idx="78" formatCode="General">
                  <c:v>2145.951</c:v>
                </c:pt>
                <c:pt idx="79" formatCode="General">
                  <c:v>2164.3229999999999</c:v>
                </c:pt>
                <c:pt idx="80" formatCode="General">
                  <c:v>2159.6579999999999</c:v>
                </c:pt>
                <c:pt idx="81" formatCode="General">
                  <c:v>2162.241</c:v>
                </c:pt>
                <c:pt idx="82">
                  <c:v>2137.3978959240039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9-43F7-ADB7-15D215DC4C4B}"/>
            </c:ext>
          </c:extLst>
        </c:ser>
        <c:ser>
          <c:idx val="2"/>
          <c:order val="1"/>
          <c:tx>
            <c:v>Industrial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tables'!$R$35:$CV$35</c:f>
              <c:numCache>
                <c:formatCode>0</c:formatCode>
                <c:ptCount val="83"/>
                <c:pt idx="0">
                  <c:v>709.05600000000004</c:v>
                </c:pt>
                <c:pt idx="1">
                  <c:v>726.78099999999995</c:v>
                </c:pt>
                <c:pt idx="2">
                  <c:v>732.68499999999995</c:v>
                </c:pt>
                <c:pt idx="3">
                  <c:v>784.54300000000001</c:v>
                </c:pt>
                <c:pt idx="4">
                  <c:v>748.77099999999996</c:v>
                </c:pt>
                <c:pt idx="5">
                  <c:v>756.63099999999997</c:v>
                </c:pt>
                <c:pt idx="6">
                  <c:v>700.54399999999998</c:v>
                </c:pt>
                <c:pt idx="7">
                  <c:v>743.12300000000005</c:v>
                </c:pt>
                <c:pt idx="8">
                  <c:v>757.08600000000001</c:v>
                </c:pt>
                <c:pt idx="9">
                  <c:v>843.70600000000002</c:v>
                </c:pt>
                <c:pt idx="10">
                  <c:v>842.33249999999998</c:v>
                </c:pt>
                <c:pt idx="11">
                  <c:v>825.06799999999998</c:v>
                </c:pt>
                <c:pt idx="12">
                  <c:v>1033.223</c:v>
                </c:pt>
                <c:pt idx="13">
                  <c:v>1027.5619999999999</c:v>
                </c:pt>
                <c:pt idx="14">
                  <c:v>1090.5385000000001</c:v>
                </c:pt>
                <c:pt idx="15">
                  <c:v>921.79600000000005</c:v>
                </c:pt>
                <c:pt idx="16">
                  <c:v>1086.758</c:v>
                </c:pt>
                <c:pt idx="17">
                  <c:v>1018.14</c:v>
                </c:pt>
                <c:pt idx="18">
                  <c:v>875.29100000000005</c:v>
                </c:pt>
                <c:pt idx="19">
                  <c:v>888.95399999999995</c:v>
                </c:pt>
                <c:pt idx="20">
                  <c:v>972.64200000000005</c:v>
                </c:pt>
                <c:pt idx="21">
                  <c:v>747.68200000000002</c:v>
                </c:pt>
                <c:pt idx="22">
                  <c:v>749.61400000000003</c:v>
                </c:pt>
                <c:pt idx="23">
                  <c:v>758.22699999999998</c:v>
                </c:pt>
                <c:pt idx="24">
                  <c:v>743.93799999999999</c:v>
                </c:pt>
                <c:pt idx="25">
                  <c:v>755.95699999999999</c:v>
                </c:pt>
                <c:pt idx="26">
                  <c:v>776.41150000000005</c:v>
                </c:pt>
                <c:pt idx="27">
                  <c:v>753.15099999999995</c:v>
                </c:pt>
                <c:pt idx="28">
                  <c:v>739.01099999999997</c:v>
                </c:pt>
                <c:pt idx="29">
                  <c:v>726.34699999999998</c:v>
                </c:pt>
                <c:pt idx="30">
                  <c:v>856.95600000000002</c:v>
                </c:pt>
                <c:pt idx="31">
                  <c:v>823.97799999999995</c:v>
                </c:pt>
                <c:pt idx="32">
                  <c:v>866.48199999999997</c:v>
                </c:pt>
                <c:pt idx="33">
                  <c:v>888.35400000000004</c:v>
                </c:pt>
                <c:pt idx="34">
                  <c:v>881.18700000000001</c:v>
                </c:pt>
                <c:pt idx="35">
                  <c:v>913.76800000000003</c:v>
                </c:pt>
                <c:pt idx="36">
                  <c:v>885.96600000000001</c:v>
                </c:pt>
                <c:pt idx="37">
                  <c:v>828.85699999999997</c:v>
                </c:pt>
                <c:pt idx="38">
                  <c:v>856.65</c:v>
                </c:pt>
                <c:pt idx="39">
                  <c:v>883.947</c:v>
                </c:pt>
                <c:pt idx="40">
                  <c:v>884.75900000000001</c:v>
                </c:pt>
                <c:pt idx="41">
                  <c:v>903.86400000000003</c:v>
                </c:pt>
                <c:pt idx="42">
                  <c:v>900.01199999999994</c:v>
                </c:pt>
                <c:pt idx="43">
                  <c:v>942.37</c:v>
                </c:pt>
                <c:pt idx="44">
                  <c:v>943.47299999999996</c:v>
                </c:pt>
                <c:pt idx="45">
                  <c:v>1003.383</c:v>
                </c:pt>
                <c:pt idx="46">
                  <c:v>1058.3599999999999</c:v>
                </c:pt>
                <c:pt idx="47">
                  <c:v>1066.008</c:v>
                </c:pt>
                <c:pt idx="48">
                  <c:v>1035.105</c:v>
                </c:pt>
                <c:pt idx="49">
                  <c:v>1047.7650000000001</c:v>
                </c:pt>
                <c:pt idx="50">
                  <c:v>1079.3620000000001</c:v>
                </c:pt>
                <c:pt idx="51">
                  <c:v>1038.174</c:v>
                </c:pt>
                <c:pt idx="52">
                  <c:v>1093.0450000000001</c:v>
                </c:pt>
                <c:pt idx="53">
                  <c:v>1091.0550000000001</c:v>
                </c:pt>
                <c:pt idx="54">
                  <c:v>1076.732</c:v>
                </c:pt>
                <c:pt idx="55">
                  <c:v>1096.3420000000001</c:v>
                </c:pt>
                <c:pt idx="56">
                  <c:v>1248.607</c:v>
                </c:pt>
                <c:pt idx="57">
                  <c:v>1305.558</c:v>
                </c:pt>
                <c:pt idx="58">
                  <c:v>1238.5740000000001</c:v>
                </c:pt>
                <c:pt idx="59">
                  <c:v>1307.3510000000001</c:v>
                </c:pt>
                <c:pt idx="60">
                  <c:v>1316.088</c:v>
                </c:pt>
                <c:pt idx="61">
                  <c:v>1383.357</c:v>
                </c:pt>
                <c:pt idx="62">
                  <c:v>1422.922</c:v>
                </c:pt>
                <c:pt idx="63">
                  <c:v>1425.3230000000001</c:v>
                </c:pt>
                <c:pt idx="64" formatCode="_(* #,##0_);_(* \(#,##0\);_(* &quot;-&quot;??_);_(@_)">
                  <c:v>1546.251</c:v>
                </c:pt>
                <c:pt idx="65" formatCode="_(* #,##0_);_(* \(#,##0\);_(* &quot;-&quot;??_);_(@_)">
                  <c:v>1615.4380000000001</c:v>
                </c:pt>
                <c:pt idx="66" formatCode="_(* #,##0_);_(* \(#,##0\);_(* &quot;-&quot;??_);_(@_)">
                  <c:v>1666.77</c:v>
                </c:pt>
                <c:pt idx="67" formatCode="_(* #,##0_);_(* \(#,##0\);_(* &quot;-&quot;??_);_(@_)">
                  <c:v>1721.1579999999999</c:v>
                </c:pt>
                <c:pt idx="68" formatCode="_(* #,##0_);_(* \(#,##0\);_(* &quot;-&quot;??_);_(@_)">
                  <c:v>1763.249</c:v>
                </c:pt>
                <c:pt idx="69" formatCode="_(* #,##0_);_(* \(#,##0\);_(* &quot;-&quot;??_);_(@_)">
                  <c:v>1817.5360000000001</c:v>
                </c:pt>
                <c:pt idx="70" formatCode="_(* #,##0_);_(* \(#,##0\);_(* &quot;-&quot;??_);_(@_)">
                  <c:v>1854.296</c:v>
                </c:pt>
                <c:pt idx="71" formatCode="_(* #,##0_);_(* \(#,##0\);_(* &quot;-&quot;??_);_(@_)">
                  <c:v>1930.3820000000001</c:v>
                </c:pt>
                <c:pt idx="72" formatCode="General">
                  <c:v>1920.0029999999999</c:v>
                </c:pt>
                <c:pt idx="73" formatCode="General">
                  <c:v>2018.402</c:v>
                </c:pt>
                <c:pt idx="74" formatCode="General">
                  <c:v>1808.635</c:v>
                </c:pt>
                <c:pt idx="75" formatCode="General">
                  <c:v>2192.7750000000001</c:v>
                </c:pt>
                <c:pt idx="76" formatCode="General">
                  <c:v>2210.8180000000002</c:v>
                </c:pt>
                <c:pt idx="77" formatCode="General">
                  <c:v>2262.9989999999998</c:v>
                </c:pt>
                <c:pt idx="78" formatCode="General">
                  <c:v>2382.5259999999998</c:v>
                </c:pt>
                <c:pt idx="79" formatCode="General">
                  <c:v>2411.0920000000001</c:v>
                </c:pt>
                <c:pt idx="80" formatCode="General">
                  <c:v>2438.2600000000002</c:v>
                </c:pt>
                <c:pt idx="81" formatCode="General">
                  <c:v>2515.1930000000002</c:v>
                </c:pt>
                <c:pt idx="82">
                  <c:v>2585.2620000000002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9-43F7-ADB7-15D215DC4C4B}"/>
            </c:ext>
          </c:extLst>
        </c:ser>
        <c:ser>
          <c:idx val="3"/>
          <c:order val="2"/>
          <c:tx>
            <c:v>Retail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tables'!$R$36:$CV$36</c:f>
              <c:numCache>
                <c:formatCode>0</c:formatCode>
                <c:ptCount val="83"/>
                <c:pt idx="0">
                  <c:v>2140.299</c:v>
                </c:pt>
                <c:pt idx="1">
                  <c:v>2190.9929999999999</c:v>
                </c:pt>
                <c:pt idx="2">
                  <c:v>2228.3330000000001</c:v>
                </c:pt>
                <c:pt idx="3">
                  <c:v>2504.0884999999998</c:v>
                </c:pt>
                <c:pt idx="4">
                  <c:v>2439.6779999999999</c:v>
                </c:pt>
                <c:pt idx="5">
                  <c:v>2490.8580000000002</c:v>
                </c:pt>
                <c:pt idx="6">
                  <c:v>2536.5909999999999</c:v>
                </c:pt>
                <c:pt idx="7">
                  <c:v>2693.4630000000002</c:v>
                </c:pt>
                <c:pt idx="8">
                  <c:v>2584.1729999999998</c:v>
                </c:pt>
                <c:pt idx="9">
                  <c:v>2531.0239999999999</c:v>
                </c:pt>
                <c:pt idx="10">
                  <c:v>2453.163</c:v>
                </c:pt>
                <c:pt idx="11">
                  <c:v>2700.7919999999999</c:v>
                </c:pt>
                <c:pt idx="12">
                  <c:v>2392.7359999999999</c:v>
                </c:pt>
                <c:pt idx="13">
                  <c:v>2465.2629999999999</c:v>
                </c:pt>
                <c:pt idx="14">
                  <c:v>2582.3890000000001</c:v>
                </c:pt>
                <c:pt idx="15">
                  <c:v>2535.1244999999999</c:v>
                </c:pt>
                <c:pt idx="16">
                  <c:v>2601.2530000000002</c:v>
                </c:pt>
                <c:pt idx="17">
                  <c:v>2636.9389999999999</c:v>
                </c:pt>
                <c:pt idx="18">
                  <c:v>2621.5740000000001</c:v>
                </c:pt>
                <c:pt idx="19">
                  <c:v>2230.9609999999998</c:v>
                </c:pt>
                <c:pt idx="20">
                  <c:v>2084.19</c:v>
                </c:pt>
                <c:pt idx="21">
                  <c:v>2057.8319999999999</c:v>
                </c:pt>
                <c:pt idx="22">
                  <c:v>2072.279</c:v>
                </c:pt>
                <c:pt idx="23">
                  <c:v>2207.7979999999998</c:v>
                </c:pt>
                <c:pt idx="24">
                  <c:v>2078.0810000000001</c:v>
                </c:pt>
                <c:pt idx="25">
                  <c:v>2076.1849999999999</c:v>
                </c:pt>
                <c:pt idx="26">
                  <c:v>2122.89</c:v>
                </c:pt>
                <c:pt idx="27">
                  <c:v>2781.1419999999998</c:v>
                </c:pt>
                <c:pt idx="28">
                  <c:v>2652.8040000000001</c:v>
                </c:pt>
                <c:pt idx="29">
                  <c:v>2655.5659999999998</c:v>
                </c:pt>
                <c:pt idx="30">
                  <c:v>2730.7220000000002</c:v>
                </c:pt>
                <c:pt idx="31">
                  <c:v>2867.085</c:v>
                </c:pt>
                <c:pt idx="32">
                  <c:v>2864.7040000000002</c:v>
                </c:pt>
                <c:pt idx="33">
                  <c:v>3044.9659999999999</c:v>
                </c:pt>
                <c:pt idx="34">
                  <c:v>3169.2979999999998</c:v>
                </c:pt>
                <c:pt idx="35">
                  <c:v>3353.6559999999999</c:v>
                </c:pt>
                <c:pt idx="36">
                  <c:v>3324.5149999999999</c:v>
                </c:pt>
                <c:pt idx="37">
                  <c:v>3512.1289999999999</c:v>
                </c:pt>
                <c:pt idx="38">
                  <c:v>3665.02</c:v>
                </c:pt>
                <c:pt idx="39">
                  <c:v>4081.7539999999999</c:v>
                </c:pt>
                <c:pt idx="40">
                  <c:v>4041.24</c:v>
                </c:pt>
                <c:pt idx="41">
                  <c:v>4167.884</c:v>
                </c:pt>
                <c:pt idx="42">
                  <c:v>4343.6660000000002</c:v>
                </c:pt>
                <c:pt idx="43">
                  <c:v>4472.442</c:v>
                </c:pt>
                <c:pt idx="44">
                  <c:v>4414.3190000000004</c:v>
                </c:pt>
                <c:pt idx="45">
                  <c:v>4148.8220000000001</c:v>
                </c:pt>
                <c:pt idx="46">
                  <c:v>4221.6909999999998</c:v>
                </c:pt>
                <c:pt idx="47">
                  <c:v>4424.8860000000004</c:v>
                </c:pt>
                <c:pt idx="48">
                  <c:v>4229.8</c:v>
                </c:pt>
                <c:pt idx="49">
                  <c:v>4190.3450000000003</c:v>
                </c:pt>
                <c:pt idx="50">
                  <c:v>4239.7659999999996</c:v>
                </c:pt>
                <c:pt idx="51">
                  <c:v>4426.0910000000003</c:v>
                </c:pt>
                <c:pt idx="52">
                  <c:v>4186.4870000000001</c:v>
                </c:pt>
                <c:pt idx="53">
                  <c:v>4270.8639999999996</c:v>
                </c:pt>
                <c:pt idx="54">
                  <c:v>4263.4579999999996</c:v>
                </c:pt>
                <c:pt idx="55">
                  <c:v>4342.9350000000004</c:v>
                </c:pt>
                <c:pt idx="56">
                  <c:v>4261.5739999999996</c:v>
                </c:pt>
                <c:pt idx="57">
                  <c:v>4337.7020000000002</c:v>
                </c:pt>
                <c:pt idx="58">
                  <c:v>4247.6120000000001</c:v>
                </c:pt>
                <c:pt idx="59">
                  <c:v>4267.7560000000003</c:v>
                </c:pt>
                <c:pt idx="60">
                  <c:v>4158.2299999999996</c:v>
                </c:pt>
                <c:pt idx="61">
                  <c:v>4183.9809999999998</c:v>
                </c:pt>
                <c:pt idx="62">
                  <c:v>4188.42</c:v>
                </c:pt>
                <c:pt idx="63">
                  <c:v>4379.3334999999997</c:v>
                </c:pt>
                <c:pt idx="64" formatCode="_(* #,##0_);_(* \(#,##0\);_(* &quot;-&quot;??_);_(@_)">
                  <c:v>4188.3130000000001</c:v>
                </c:pt>
                <c:pt idx="65" formatCode="_(* #,##0_);_(* \(#,##0\);_(* &quot;-&quot;??_);_(@_)">
                  <c:v>3542.1030000000001</c:v>
                </c:pt>
                <c:pt idx="66" formatCode="_(* #,##0_);_(* \(#,##0\);_(* &quot;-&quot;??_);_(@_)">
                  <c:v>3625.8</c:v>
                </c:pt>
                <c:pt idx="67" formatCode="_(* #,##0_);_(* \(#,##0\);_(* &quot;-&quot;??_);_(@_)">
                  <c:v>3633.4349999999999</c:v>
                </c:pt>
                <c:pt idx="68" formatCode="_(* #,##0_);_(* \(#,##0\);_(* &quot;-&quot;??_);_(@_)">
                  <c:v>3833.7930000000001</c:v>
                </c:pt>
                <c:pt idx="69" formatCode="_(* #,##0_);_(* \(#,##0\);_(* &quot;-&quot;??_);_(@_)">
                  <c:v>3988.0120000000002</c:v>
                </c:pt>
                <c:pt idx="70" formatCode="_(* #,##0_);_(* \(#,##0\);_(* &quot;-&quot;??_);_(@_)">
                  <c:v>3827.6419999999998</c:v>
                </c:pt>
                <c:pt idx="71" formatCode="_(* #,##0_);_(* \(#,##0\);_(* &quot;-&quot;??_);_(@_)">
                  <c:v>4236.9610000000002</c:v>
                </c:pt>
                <c:pt idx="72" formatCode="General">
                  <c:v>4434.2120000000004</c:v>
                </c:pt>
                <c:pt idx="73" formatCode="General">
                  <c:v>4544.9030000000002</c:v>
                </c:pt>
                <c:pt idx="74" formatCode="General">
                  <c:v>4621.0600000000004</c:v>
                </c:pt>
                <c:pt idx="75" formatCode="General">
                  <c:v>4761.2790000000005</c:v>
                </c:pt>
                <c:pt idx="76" formatCode="General">
                  <c:v>4595.674</c:v>
                </c:pt>
                <c:pt idx="77" formatCode="General">
                  <c:v>4630.29</c:v>
                </c:pt>
                <c:pt idx="78" formatCode="General">
                  <c:v>4662.0290000000005</c:v>
                </c:pt>
                <c:pt idx="79" formatCode="General">
                  <c:v>4624.866</c:v>
                </c:pt>
                <c:pt idx="80" formatCode="General">
                  <c:v>4800.4129999999996</c:v>
                </c:pt>
                <c:pt idx="81" formatCode="General">
                  <c:v>4892.6409999999996</c:v>
                </c:pt>
                <c:pt idx="82">
                  <c:v>4928.63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A9-43F7-ADB7-15D215DC4C4B}"/>
            </c:ext>
          </c:extLst>
        </c:ser>
        <c:ser>
          <c:idx val="4"/>
          <c:order val="3"/>
          <c:tx>
            <c:v>Residential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tables'!$R$40:$CV$40</c:f>
              <c:numCache>
                <c:formatCode>0</c:formatCode>
                <c:ptCount val="83"/>
                <c:pt idx="0">
                  <c:v>1332.9960000000001</c:v>
                </c:pt>
                <c:pt idx="1">
                  <c:v>1369.287</c:v>
                </c:pt>
                <c:pt idx="2">
                  <c:v>1343.6210000000001</c:v>
                </c:pt>
                <c:pt idx="3">
                  <c:v>1345.4369999999999</c:v>
                </c:pt>
                <c:pt idx="4">
                  <c:v>1380.9970000000001</c:v>
                </c:pt>
                <c:pt idx="5">
                  <c:v>1437.442</c:v>
                </c:pt>
                <c:pt idx="6">
                  <c:v>1387.6489999999999</c:v>
                </c:pt>
                <c:pt idx="7">
                  <c:v>1439.086</c:v>
                </c:pt>
                <c:pt idx="8">
                  <c:v>1455.1849999999999</c:v>
                </c:pt>
                <c:pt idx="9">
                  <c:v>1483.5029999999999</c:v>
                </c:pt>
                <c:pt idx="10">
                  <c:v>1494.13</c:v>
                </c:pt>
                <c:pt idx="11">
                  <c:v>1505.9925000000001</c:v>
                </c:pt>
                <c:pt idx="12">
                  <c:v>1512.7</c:v>
                </c:pt>
                <c:pt idx="13">
                  <c:v>1536.7429999999999</c:v>
                </c:pt>
                <c:pt idx="14">
                  <c:v>1375.337</c:v>
                </c:pt>
                <c:pt idx="15">
                  <c:v>1402.9390000000001</c:v>
                </c:pt>
                <c:pt idx="16">
                  <c:v>1369.528</c:v>
                </c:pt>
                <c:pt idx="17">
                  <c:v>1354.479</c:v>
                </c:pt>
                <c:pt idx="18">
                  <c:v>1328.4179999999999</c:v>
                </c:pt>
                <c:pt idx="19">
                  <c:v>1298.1495</c:v>
                </c:pt>
                <c:pt idx="20">
                  <c:v>1342.9670000000001</c:v>
                </c:pt>
                <c:pt idx="21">
                  <c:v>1323.952</c:v>
                </c:pt>
                <c:pt idx="22">
                  <c:v>1271.22</c:v>
                </c:pt>
                <c:pt idx="23">
                  <c:v>1285.4929999999999</c:v>
                </c:pt>
                <c:pt idx="24">
                  <c:v>1271.4159999999999</c:v>
                </c:pt>
                <c:pt idx="25">
                  <c:v>1295.627</c:v>
                </c:pt>
                <c:pt idx="26">
                  <c:v>1316.0909999999999</c:v>
                </c:pt>
                <c:pt idx="27">
                  <c:v>1380.7460000000001</c:v>
                </c:pt>
                <c:pt idx="28">
                  <c:v>1405.64</c:v>
                </c:pt>
                <c:pt idx="29">
                  <c:v>1425.921</c:v>
                </c:pt>
                <c:pt idx="30">
                  <c:v>1462.8009999999999</c:v>
                </c:pt>
                <c:pt idx="31">
                  <c:v>1538.701</c:v>
                </c:pt>
                <c:pt idx="32">
                  <c:v>1571.6479999999999</c:v>
                </c:pt>
                <c:pt idx="33">
                  <c:v>1592.5530000000001</c:v>
                </c:pt>
                <c:pt idx="34">
                  <c:v>1621.655</c:v>
                </c:pt>
                <c:pt idx="35">
                  <c:v>1687.6990000000001</c:v>
                </c:pt>
                <c:pt idx="36">
                  <c:v>1733.444</c:v>
                </c:pt>
                <c:pt idx="37">
                  <c:v>1855.6859999999999</c:v>
                </c:pt>
                <c:pt idx="38">
                  <c:v>1815.75</c:v>
                </c:pt>
                <c:pt idx="39">
                  <c:v>1972.425</c:v>
                </c:pt>
                <c:pt idx="40">
                  <c:v>1757.924</c:v>
                </c:pt>
                <c:pt idx="41">
                  <c:v>1889.1790000000001</c:v>
                </c:pt>
                <c:pt idx="42">
                  <c:v>1930.5050000000001</c:v>
                </c:pt>
                <c:pt idx="43">
                  <c:v>2074.8805000000002</c:v>
                </c:pt>
                <c:pt idx="44">
                  <c:v>2128.8249999999998</c:v>
                </c:pt>
                <c:pt idx="45">
                  <c:v>2203.2170000000001</c:v>
                </c:pt>
                <c:pt idx="46">
                  <c:v>2080.1280000000002</c:v>
                </c:pt>
                <c:pt idx="47">
                  <c:v>2206.1750000000002</c:v>
                </c:pt>
                <c:pt idx="48">
                  <c:v>2199.1309999999999</c:v>
                </c:pt>
                <c:pt idx="49">
                  <c:v>2202.605</c:v>
                </c:pt>
                <c:pt idx="50">
                  <c:v>2237.5529999999999</c:v>
                </c:pt>
                <c:pt idx="51">
                  <c:v>2301.79</c:v>
                </c:pt>
                <c:pt idx="52">
                  <c:v>2377.96</c:v>
                </c:pt>
                <c:pt idx="53">
                  <c:v>2353.027</c:v>
                </c:pt>
                <c:pt idx="54">
                  <c:v>2340.4389999999999</c:v>
                </c:pt>
                <c:pt idx="55">
                  <c:v>2530.3634999999999</c:v>
                </c:pt>
                <c:pt idx="56">
                  <c:v>2567.125</c:v>
                </c:pt>
                <c:pt idx="57">
                  <c:v>2576.5450000000001</c:v>
                </c:pt>
                <c:pt idx="58">
                  <c:v>2598.3130000000001</c:v>
                </c:pt>
                <c:pt idx="59">
                  <c:v>2683.998</c:v>
                </c:pt>
                <c:pt idx="60">
                  <c:v>2700.45</c:v>
                </c:pt>
                <c:pt idx="61">
                  <c:v>2714.018</c:v>
                </c:pt>
                <c:pt idx="62">
                  <c:v>2738.116</c:v>
                </c:pt>
                <c:pt idx="63">
                  <c:v>2881.6120000000001</c:v>
                </c:pt>
                <c:pt idx="64" formatCode="_(* #,##0_);_(* \(#,##0\);_(* &quot;-&quot;??_);_(@_)">
                  <c:v>2884.6509999999998</c:v>
                </c:pt>
                <c:pt idx="65" formatCode="_(* #,##0_);_(* \(#,##0\);_(* &quot;-&quot;??_);_(@_)">
                  <c:v>2690.5479999999998</c:v>
                </c:pt>
                <c:pt idx="66" formatCode="_(* #,##0_);_(* \(#,##0\);_(* &quot;-&quot;??_);_(@_)">
                  <c:v>2697.5729999999999</c:v>
                </c:pt>
                <c:pt idx="67" formatCode="_(* #,##0_);_(* \(#,##0\);_(* &quot;-&quot;??_);_(@_)">
                  <c:v>2826.9850000000001</c:v>
                </c:pt>
                <c:pt idx="68" formatCode="_(* #,##0_);_(* \(#,##0\);_(* &quot;-&quot;??_);_(@_)">
                  <c:v>2835.4470000000001</c:v>
                </c:pt>
                <c:pt idx="69" formatCode="_(* #,##0_);_(* \(#,##0\);_(* &quot;-&quot;??_);_(@_)">
                  <c:v>2949.652</c:v>
                </c:pt>
                <c:pt idx="70" formatCode="_(* #,##0_);_(* \(#,##0\);_(* &quot;-&quot;??_);_(@_)">
                  <c:v>3123.4409999999998</c:v>
                </c:pt>
                <c:pt idx="71" formatCode="_(* #,##0_);_(* \(#,##0\);_(* &quot;-&quot;??_);_(@_)">
                  <c:v>3258.4229999999998</c:v>
                </c:pt>
                <c:pt idx="72" formatCode="General">
                  <c:v>3362.4229999999998</c:v>
                </c:pt>
                <c:pt idx="73" formatCode="General">
                  <c:v>3596.848</c:v>
                </c:pt>
                <c:pt idx="74" formatCode="General">
                  <c:v>3694.4450000000002</c:v>
                </c:pt>
                <c:pt idx="75" formatCode="General">
                  <c:v>3620.857</c:v>
                </c:pt>
                <c:pt idx="76" formatCode="General">
                  <c:v>3600.009</c:v>
                </c:pt>
                <c:pt idx="77" formatCode="General">
                  <c:v>3743.4450000000002</c:v>
                </c:pt>
                <c:pt idx="78" formatCode="General">
                  <c:v>3812.808</c:v>
                </c:pt>
                <c:pt idx="79" formatCode="General">
                  <c:v>3740.0729999999999</c:v>
                </c:pt>
                <c:pt idx="80" formatCode="General">
                  <c:v>3711.5369999999998</c:v>
                </c:pt>
                <c:pt idx="81" formatCode="General">
                  <c:v>3688.0639999999999</c:v>
                </c:pt>
                <c:pt idx="82">
                  <c:v>3748.6191147446007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A9-43F7-ADB7-15D215DC4C4B}"/>
            </c:ext>
          </c:extLst>
        </c:ser>
        <c:ser>
          <c:idx val="5"/>
          <c:order val="4"/>
          <c:tx>
            <c:v>Diversified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tables'!$R$44:$CV$44</c:f>
              <c:numCache>
                <c:formatCode>0</c:formatCode>
                <c:ptCount val="83"/>
                <c:pt idx="0">
                  <c:v>487.428</c:v>
                </c:pt>
                <c:pt idx="1">
                  <c:v>505.53449999999998</c:v>
                </c:pt>
                <c:pt idx="2">
                  <c:v>487.67200000000003</c:v>
                </c:pt>
                <c:pt idx="3">
                  <c:v>528.23199999999997</c:v>
                </c:pt>
                <c:pt idx="4">
                  <c:v>529.10400000000004</c:v>
                </c:pt>
                <c:pt idx="5">
                  <c:v>590.66800000000001</c:v>
                </c:pt>
                <c:pt idx="6">
                  <c:v>611.05499999999995</c:v>
                </c:pt>
                <c:pt idx="7">
                  <c:v>709.35649999999998</c:v>
                </c:pt>
                <c:pt idx="8">
                  <c:v>703.11599999999999</c:v>
                </c:pt>
                <c:pt idx="9">
                  <c:v>739.71100000000001</c:v>
                </c:pt>
                <c:pt idx="10">
                  <c:v>710.78399999999999</c:v>
                </c:pt>
                <c:pt idx="11">
                  <c:v>624.79549999999995</c:v>
                </c:pt>
                <c:pt idx="12">
                  <c:v>682.27099999999996</c:v>
                </c:pt>
                <c:pt idx="13">
                  <c:v>681.73</c:v>
                </c:pt>
                <c:pt idx="14">
                  <c:v>649.36300000000006</c:v>
                </c:pt>
                <c:pt idx="15">
                  <c:v>621.62649999999996</c:v>
                </c:pt>
                <c:pt idx="16">
                  <c:v>603.33500000000004</c:v>
                </c:pt>
                <c:pt idx="17">
                  <c:v>652.38699999999994</c:v>
                </c:pt>
                <c:pt idx="18">
                  <c:v>626.88199999999995</c:v>
                </c:pt>
                <c:pt idx="19">
                  <c:v>623.03549999999996</c:v>
                </c:pt>
                <c:pt idx="20">
                  <c:v>610.45899999999995</c:v>
                </c:pt>
                <c:pt idx="21">
                  <c:v>614.92399999999998</c:v>
                </c:pt>
                <c:pt idx="22">
                  <c:v>610.77200000000005</c:v>
                </c:pt>
                <c:pt idx="23">
                  <c:v>615.26300000000003</c:v>
                </c:pt>
                <c:pt idx="24">
                  <c:v>605.26099999999997</c:v>
                </c:pt>
                <c:pt idx="25">
                  <c:v>622.92999999999995</c:v>
                </c:pt>
                <c:pt idx="26">
                  <c:v>627.80999999999995</c:v>
                </c:pt>
                <c:pt idx="27">
                  <c:v>678.33399999999995</c:v>
                </c:pt>
                <c:pt idx="28">
                  <c:v>682.03</c:v>
                </c:pt>
                <c:pt idx="29">
                  <c:v>694.52200000000005</c:v>
                </c:pt>
                <c:pt idx="30">
                  <c:v>682.33900000000006</c:v>
                </c:pt>
                <c:pt idx="31">
                  <c:v>724.42200000000003</c:v>
                </c:pt>
                <c:pt idx="32">
                  <c:v>709.28399999999999</c:v>
                </c:pt>
                <c:pt idx="33">
                  <c:v>712.39200000000005</c:v>
                </c:pt>
                <c:pt idx="34">
                  <c:v>703.553</c:v>
                </c:pt>
                <c:pt idx="35">
                  <c:v>791.23699999999997</c:v>
                </c:pt>
                <c:pt idx="36">
                  <c:v>808.50199999999995</c:v>
                </c:pt>
                <c:pt idx="37">
                  <c:v>835.64700000000005</c:v>
                </c:pt>
                <c:pt idx="38">
                  <c:v>834.77700000000004</c:v>
                </c:pt>
                <c:pt idx="39">
                  <c:v>850.48400000000004</c:v>
                </c:pt>
                <c:pt idx="40">
                  <c:v>962.87900000000002</c:v>
                </c:pt>
                <c:pt idx="41">
                  <c:v>1024.191</c:v>
                </c:pt>
                <c:pt idx="42">
                  <c:v>1018.2495</c:v>
                </c:pt>
                <c:pt idx="43">
                  <c:v>1762.337</c:v>
                </c:pt>
                <c:pt idx="44">
                  <c:v>2012.8389999999999</c:v>
                </c:pt>
                <c:pt idx="45">
                  <c:v>2401.4760000000001</c:v>
                </c:pt>
                <c:pt idx="46">
                  <c:v>2422.7350000000001</c:v>
                </c:pt>
                <c:pt idx="47">
                  <c:v>1412.604</c:v>
                </c:pt>
                <c:pt idx="48">
                  <c:v>1422.5070000000001</c:v>
                </c:pt>
                <c:pt idx="49">
                  <c:v>1526.3810000000001</c:v>
                </c:pt>
                <c:pt idx="50">
                  <c:v>1599.4459999999999</c:v>
                </c:pt>
                <c:pt idx="51">
                  <c:v>1469.7280000000001</c:v>
                </c:pt>
                <c:pt idx="52">
                  <c:v>1350.741</c:v>
                </c:pt>
                <c:pt idx="53">
                  <c:v>1348.748</c:v>
                </c:pt>
                <c:pt idx="54">
                  <c:v>1377.0709999999999</c:v>
                </c:pt>
                <c:pt idx="55">
                  <c:v>1381.7370000000001</c:v>
                </c:pt>
                <c:pt idx="56">
                  <c:v>1422.6869999999999</c:v>
                </c:pt>
                <c:pt idx="57">
                  <c:v>1323.3209999999999</c:v>
                </c:pt>
                <c:pt idx="58">
                  <c:v>1359.8869999999999</c:v>
                </c:pt>
                <c:pt idx="59">
                  <c:v>1410.9059999999999</c:v>
                </c:pt>
                <c:pt idx="60">
                  <c:v>1300.2719999999999</c:v>
                </c:pt>
                <c:pt idx="61">
                  <c:v>1337.125</c:v>
                </c:pt>
                <c:pt idx="62">
                  <c:v>1290.096</c:v>
                </c:pt>
                <c:pt idx="63">
                  <c:v>1444.4780000000001</c:v>
                </c:pt>
                <c:pt idx="64" formatCode="_(* #,##0_);_(* \(#,##0\);_(* &quot;-&quot;??_);_(@_)">
                  <c:v>1373.356</c:v>
                </c:pt>
                <c:pt idx="65" formatCode="_(* #,##0_);_(* \(#,##0\);_(* &quot;-&quot;??_);_(@_)">
                  <c:v>1196.711</c:v>
                </c:pt>
                <c:pt idx="66" formatCode="_(* #,##0_);_(* \(#,##0\);_(* &quot;-&quot;??_);_(@_)">
                  <c:v>1222.623</c:v>
                </c:pt>
                <c:pt idx="67" formatCode="_(* #,##0_);_(* \(#,##0\);_(* &quot;-&quot;??_);_(@_)">
                  <c:v>1212.856</c:v>
                </c:pt>
                <c:pt idx="68" formatCode="_(* #,##0_);_(* \(#,##0\);_(* &quot;-&quot;??_);_(@_)">
                  <c:v>1246.2850000000001</c:v>
                </c:pt>
                <c:pt idx="69" formatCode="_(* #,##0_);_(* \(#,##0\);_(* &quot;-&quot;??_);_(@_)">
                  <c:v>1191.405</c:v>
                </c:pt>
                <c:pt idx="70" formatCode="_(* #,##0_);_(* \(#,##0\);_(* &quot;-&quot;??_);_(@_)">
                  <c:v>1229.4760000000001</c:v>
                </c:pt>
                <c:pt idx="71" formatCode="_(* #,##0_);_(* \(#,##0\);_(* &quot;-&quot;??_);_(@_)">
                  <c:v>1013.403</c:v>
                </c:pt>
                <c:pt idx="72" formatCode="General">
                  <c:v>959.34400000000005</c:v>
                </c:pt>
                <c:pt idx="73" formatCode="General">
                  <c:v>1021.981</c:v>
                </c:pt>
                <c:pt idx="74" formatCode="General">
                  <c:v>963.04100000000005</c:v>
                </c:pt>
                <c:pt idx="75" formatCode="General">
                  <c:v>979.70100000000002</c:v>
                </c:pt>
                <c:pt idx="76" formatCode="General">
                  <c:v>975.06200000000001</c:v>
                </c:pt>
                <c:pt idx="77" formatCode="General">
                  <c:v>1109.165</c:v>
                </c:pt>
                <c:pt idx="78" formatCode="General">
                  <c:v>1117.403</c:v>
                </c:pt>
                <c:pt idx="79" formatCode="General">
                  <c:v>1120.5940000000001</c:v>
                </c:pt>
                <c:pt idx="80" formatCode="General">
                  <c:v>1089.44</c:v>
                </c:pt>
                <c:pt idx="81" formatCode="General">
                  <c:v>1137.1079999999999</c:v>
                </c:pt>
                <c:pt idx="82">
                  <c:v>1134.231711361291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A9-43F7-ADB7-15D215DC4C4B}"/>
            </c:ext>
          </c:extLst>
        </c:ser>
        <c:ser>
          <c:idx val="6"/>
          <c:order val="5"/>
          <c:tx>
            <c:v>Lodging/Resorts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tables'!$R$45:$CV$45</c:f>
              <c:numCache>
                <c:formatCode>0</c:formatCode>
                <c:ptCount val="83"/>
                <c:pt idx="0">
                  <c:v>466.19499999999999</c:v>
                </c:pt>
                <c:pt idx="1">
                  <c:v>581.43299999999999</c:v>
                </c:pt>
                <c:pt idx="2">
                  <c:v>489.24900000000002</c:v>
                </c:pt>
                <c:pt idx="3">
                  <c:v>612.92999999999995</c:v>
                </c:pt>
                <c:pt idx="4">
                  <c:v>596.28</c:v>
                </c:pt>
                <c:pt idx="5">
                  <c:v>795.98699999999997</c:v>
                </c:pt>
                <c:pt idx="6">
                  <c:v>677.86500000000001</c:v>
                </c:pt>
                <c:pt idx="7">
                  <c:v>835.43700000000001</c:v>
                </c:pt>
                <c:pt idx="8">
                  <c:v>700.18499999999995</c:v>
                </c:pt>
                <c:pt idx="9">
                  <c:v>968.85199999999998</c:v>
                </c:pt>
                <c:pt idx="10">
                  <c:v>824.65499999999997</c:v>
                </c:pt>
                <c:pt idx="11">
                  <c:v>1036.5889999999999</c:v>
                </c:pt>
                <c:pt idx="12">
                  <c:v>856.947</c:v>
                </c:pt>
                <c:pt idx="13">
                  <c:v>1139.521</c:v>
                </c:pt>
                <c:pt idx="14">
                  <c:v>888.36199999999997</c:v>
                </c:pt>
                <c:pt idx="15">
                  <c:v>889.23199999999997</c:v>
                </c:pt>
                <c:pt idx="16">
                  <c:v>796.11800000000005</c:v>
                </c:pt>
                <c:pt idx="17">
                  <c:v>1092.9369999999999</c:v>
                </c:pt>
                <c:pt idx="18">
                  <c:v>830.98800000000006</c:v>
                </c:pt>
                <c:pt idx="19">
                  <c:v>753.13199999999995</c:v>
                </c:pt>
                <c:pt idx="20">
                  <c:v>579.10500000000002</c:v>
                </c:pt>
                <c:pt idx="21">
                  <c:v>725.41200000000003</c:v>
                </c:pt>
                <c:pt idx="22">
                  <c:v>567.798</c:v>
                </c:pt>
                <c:pt idx="23">
                  <c:v>685.03300000000002</c:v>
                </c:pt>
                <c:pt idx="24">
                  <c:v>520.98099999999999</c:v>
                </c:pt>
                <c:pt idx="25">
                  <c:v>777.73199999999997</c:v>
                </c:pt>
                <c:pt idx="26">
                  <c:v>640.73500000000001</c:v>
                </c:pt>
                <c:pt idx="27">
                  <c:v>797.02</c:v>
                </c:pt>
                <c:pt idx="28">
                  <c:v>582.66899999999998</c:v>
                </c:pt>
                <c:pt idx="29">
                  <c:v>1022.5</c:v>
                </c:pt>
                <c:pt idx="30">
                  <c:v>859.774</c:v>
                </c:pt>
                <c:pt idx="31">
                  <c:v>1010.73</c:v>
                </c:pt>
                <c:pt idx="32">
                  <c:v>720.452</c:v>
                </c:pt>
                <c:pt idx="33">
                  <c:v>1134.184</c:v>
                </c:pt>
                <c:pt idx="34">
                  <c:v>974.35400000000004</c:v>
                </c:pt>
                <c:pt idx="35">
                  <c:v>1205.463</c:v>
                </c:pt>
                <c:pt idx="36">
                  <c:v>920.13699999999994</c:v>
                </c:pt>
                <c:pt idx="37">
                  <c:v>1382.6759999999999</c:v>
                </c:pt>
                <c:pt idx="38">
                  <c:v>1168.317</c:v>
                </c:pt>
                <c:pt idx="39">
                  <c:v>1186.6890000000001</c:v>
                </c:pt>
                <c:pt idx="40">
                  <c:v>1072.0239999999999</c:v>
                </c:pt>
                <c:pt idx="41">
                  <c:v>1557.019</c:v>
                </c:pt>
                <c:pt idx="42">
                  <c:v>1436.6890000000001</c:v>
                </c:pt>
                <c:pt idx="43">
                  <c:v>1329.271</c:v>
                </c:pt>
                <c:pt idx="44">
                  <c:v>1355.4259999999999</c:v>
                </c:pt>
                <c:pt idx="45">
                  <c:v>1965.0029999999999</c:v>
                </c:pt>
                <c:pt idx="46">
                  <c:v>1758.43</c:v>
                </c:pt>
                <c:pt idx="47">
                  <c:v>1544.9380000000001</c:v>
                </c:pt>
                <c:pt idx="48">
                  <c:v>1477.3689999999999</c:v>
                </c:pt>
                <c:pt idx="49">
                  <c:v>1978.269</c:v>
                </c:pt>
                <c:pt idx="50">
                  <c:v>1711.6849999999999</c:v>
                </c:pt>
                <c:pt idx="51">
                  <c:v>1554.088</c:v>
                </c:pt>
                <c:pt idx="52">
                  <c:v>1701.4590000000001</c:v>
                </c:pt>
                <c:pt idx="53">
                  <c:v>2159.9140000000002</c:v>
                </c:pt>
                <c:pt idx="54">
                  <c:v>1813.896</c:v>
                </c:pt>
                <c:pt idx="55">
                  <c:v>1789.874</c:v>
                </c:pt>
                <c:pt idx="56">
                  <c:v>1676.8420000000001</c:v>
                </c:pt>
                <c:pt idx="57">
                  <c:v>2226.116</c:v>
                </c:pt>
                <c:pt idx="58">
                  <c:v>1896.385</c:v>
                </c:pt>
                <c:pt idx="59">
                  <c:v>1740.296</c:v>
                </c:pt>
                <c:pt idx="60">
                  <c:v>1807.9079999999999</c:v>
                </c:pt>
                <c:pt idx="61">
                  <c:v>2250.0770000000002</c:v>
                </c:pt>
                <c:pt idx="62">
                  <c:v>1792.2619999999999</c:v>
                </c:pt>
                <c:pt idx="63">
                  <c:v>1524.5809999999999</c:v>
                </c:pt>
                <c:pt idx="64" formatCode="_(* #,##0_);_(* \(#,##0\);_(* &quot;-&quot;??_);_(@_)">
                  <c:v>745.774</c:v>
                </c:pt>
                <c:pt idx="65" formatCode="_(* #,##0_);_(* \(#,##0\);_(* &quot;-&quot;??_);_(@_)">
                  <c:v>-599.25300000000004</c:v>
                </c:pt>
                <c:pt idx="66" formatCode="_(* #,##0_);_(* \(#,##0\);_(* &quot;-&quot;??_);_(@_)">
                  <c:v>-335.05500000000001</c:v>
                </c:pt>
                <c:pt idx="67" formatCode="_(* #,##0_);_(* \(#,##0\);_(* &quot;-&quot;??_);_(@_)">
                  <c:v>-203.078</c:v>
                </c:pt>
                <c:pt idx="68" formatCode="_(* #,##0_);_(* \(#,##0\);_(* &quot;-&quot;??_);_(@_)">
                  <c:v>54.701999999999998</c:v>
                </c:pt>
                <c:pt idx="69" formatCode="_(* #,##0_);_(* \(#,##0\);_(* &quot;-&quot;??_);_(@_)">
                  <c:v>643.78700000000003</c:v>
                </c:pt>
                <c:pt idx="70" formatCode="_(* #,##0_);_(* \(#,##0\);_(* &quot;-&quot;??_);_(@_)">
                  <c:v>957.76599999999996</c:v>
                </c:pt>
                <c:pt idx="71" formatCode="_(* #,##0_);_(* \(#,##0\);_(* &quot;-&quot;??_);_(@_)">
                  <c:v>973.24599999999998</c:v>
                </c:pt>
                <c:pt idx="72" formatCode="General">
                  <c:v>1039.923</c:v>
                </c:pt>
                <c:pt idx="73" formatCode="General">
                  <c:v>1902.799</c:v>
                </c:pt>
                <c:pt idx="74" formatCode="General">
                  <c:v>1509.588</c:v>
                </c:pt>
                <c:pt idx="75" formatCode="General">
                  <c:v>1443.423</c:v>
                </c:pt>
                <c:pt idx="76" formatCode="General">
                  <c:v>1510.06</c:v>
                </c:pt>
                <c:pt idx="77" formatCode="General">
                  <c:v>1781.999</c:v>
                </c:pt>
                <c:pt idx="78" formatCode="0.000">
                  <c:v>1455.943</c:v>
                </c:pt>
                <c:pt idx="79" formatCode="General">
                  <c:v>1406.059</c:v>
                </c:pt>
                <c:pt idx="80" formatCode="General">
                  <c:v>1514.49</c:v>
                </c:pt>
                <c:pt idx="81" formatCode="General">
                  <c:v>1805.556</c:v>
                </c:pt>
                <c:pt idx="82">
                  <c:v>1405.096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A9-43F7-ADB7-15D215DC4C4B}"/>
            </c:ext>
          </c:extLst>
        </c:ser>
        <c:ser>
          <c:idx val="7"/>
          <c:order val="6"/>
          <c:tx>
            <c:v>Self Storage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tables'!$R$46:$CV$46</c:f>
              <c:numCache>
                <c:formatCode>0</c:formatCode>
                <c:ptCount val="83"/>
                <c:pt idx="0">
                  <c:v>203.21700000000001</c:v>
                </c:pt>
                <c:pt idx="1">
                  <c:v>217.79300000000001</c:v>
                </c:pt>
                <c:pt idx="2">
                  <c:v>236.60300000000001</c:v>
                </c:pt>
                <c:pt idx="3">
                  <c:v>249.52500000000001</c:v>
                </c:pt>
                <c:pt idx="4">
                  <c:v>254.81399999999999</c:v>
                </c:pt>
                <c:pt idx="5">
                  <c:v>278.79899999999998</c:v>
                </c:pt>
                <c:pt idx="6">
                  <c:v>307.06900000000002</c:v>
                </c:pt>
                <c:pt idx="7">
                  <c:v>313.7</c:v>
                </c:pt>
                <c:pt idx="8">
                  <c:v>311.47500000000002</c:v>
                </c:pt>
                <c:pt idx="9">
                  <c:v>337.56900000000002</c:v>
                </c:pt>
                <c:pt idx="10">
                  <c:v>321.42</c:v>
                </c:pt>
                <c:pt idx="11">
                  <c:v>356.27600000000001</c:v>
                </c:pt>
                <c:pt idx="12">
                  <c:v>352.20400000000001</c:v>
                </c:pt>
                <c:pt idx="13">
                  <c:v>373.45400000000001</c:v>
                </c:pt>
                <c:pt idx="14">
                  <c:v>402.24599999999998</c:v>
                </c:pt>
                <c:pt idx="15">
                  <c:v>408.18599999999998</c:v>
                </c:pt>
                <c:pt idx="16">
                  <c:v>388.173</c:v>
                </c:pt>
                <c:pt idx="17">
                  <c:v>371.39400000000001</c:v>
                </c:pt>
                <c:pt idx="18">
                  <c:v>401.29500000000002</c:v>
                </c:pt>
                <c:pt idx="19">
                  <c:v>393.55500000000001</c:v>
                </c:pt>
                <c:pt idx="20">
                  <c:v>357.911</c:v>
                </c:pt>
                <c:pt idx="21">
                  <c:v>367.55900000000003</c:v>
                </c:pt>
                <c:pt idx="22">
                  <c:v>381.69099999999997</c:v>
                </c:pt>
                <c:pt idx="23">
                  <c:v>382.90300000000002</c:v>
                </c:pt>
                <c:pt idx="24">
                  <c:v>347.07400000000001</c:v>
                </c:pt>
                <c:pt idx="25">
                  <c:v>363.30500000000001</c:v>
                </c:pt>
                <c:pt idx="26">
                  <c:v>385.815</c:v>
                </c:pt>
                <c:pt idx="27">
                  <c:v>400.87299999999999</c:v>
                </c:pt>
                <c:pt idx="28">
                  <c:v>372.988</c:v>
                </c:pt>
                <c:pt idx="29">
                  <c:v>398.54199999999997</c:v>
                </c:pt>
                <c:pt idx="30">
                  <c:v>427.65199999999999</c:v>
                </c:pt>
                <c:pt idx="31">
                  <c:v>445.75900000000001</c:v>
                </c:pt>
                <c:pt idx="32">
                  <c:v>419.63900000000001</c:v>
                </c:pt>
                <c:pt idx="33">
                  <c:v>452.952</c:v>
                </c:pt>
                <c:pt idx="34">
                  <c:v>492.53500000000003</c:v>
                </c:pt>
                <c:pt idx="35">
                  <c:v>512.47199999999998</c:v>
                </c:pt>
                <c:pt idx="36">
                  <c:v>485.41699999999997</c:v>
                </c:pt>
                <c:pt idx="37">
                  <c:v>523.13699999999994</c:v>
                </c:pt>
                <c:pt idx="38">
                  <c:v>551.78499999999997</c:v>
                </c:pt>
                <c:pt idx="39">
                  <c:v>582.59</c:v>
                </c:pt>
                <c:pt idx="40">
                  <c:v>551.70299999999997</c:v>
                </c:pt>
                <c:pt idx="41">
                  <c:v>605.87199999999996</c:v>
                </c:pt>
                <c:pt idx="42">
                  <c:v>638.76199999999994</c:v>
                </c:pt>
                <c:pt idx="43">
                  <c:v>662.17399999999998</c:v>
                </c:pt>
                <c:pt idx="44">
                  <c:v>626.649</c:v>
                </c:pt>
                <c:pt idx="45">
                  <c:v>705.83199999999999</c:v>
                </c:pt>
                <c:pt idx="46">
                  <c:v>752.77</c:v>
                </c:pt>
                <c:pt idx="47">
                  <c:v>788.20899999999995</c:v>
                </c:pt>
                <c:pt idx="48">
                  <c:v>760.31399999999996</c:v>
                </c:pt>
                <c:pt idx="49">
                  <c:v>815.02099999999996</c:v>
                </c:pt>
                <c:pt idx="50">
                  <c:v>874.05399999999997</c:v>
                </c:pt>
                <c:pt idx="51">
                  <c:v>901.97500000000002</c:v>
                </c:pt>
                <c:pt idx="52">
                  <c:v>854.90200000000004</c:v>
                </c:pt>
                <c:pt idx="53">
                  <c:v>894.78899999999999</c:v>
                </c:pt>
                <c:pt idx="54">
                  <c:v>932.21900000000005</c:v>
                </c:pt>
                <c:pt idx="55">
                  <c:v>947.88099999999997</c:v>
                </c:pt>
                <c:pt idx="56">
                  <c:v>898.21900000000005</c:v>
                </c:pt>
                <c:pt idx="57">
                  <c:v>939.47900000000004</c:v>
                </c:pt>
                <c:pt idx="58">
                  <c:v>975.36900000000003</c:v>
                </c:pt>
                <c:pt idx="59">
                  <c:v>996.572</c:v>
                </c:pt>
                <c:pt idx="60">
                  <c:v>942.20500000000004</c:v>
                </c:pt>
                <c:pt idx="61">
                  <c:v>985.78899999999999</c:v>
                </c:pt>
                <c:pt idx="62">
                  <c:v>1013.79</c:v>
                </c:pt>
                <c:pt idx="63">
                  <c:v>1036.0050000000001</c:v>
                </c:pt>
                <c:pt idx="64" formatCode="_(* #,##0_);_(* \(#,##0\);_(* &quot;-&quot;??_);_(@_)">
                  <c:v>981.28800000000001</c:v>
                </c:pt>
                <c:pt idx="65" formatCode="_(* #,##0_);_(* \(#,##0\);_(* &quot;-&quot;??_);_(@_)">
                  <c:v>963.48299999999995</c:v>
                </c:pt>
                <c:pt idx="66" formatCode="_(* #,##0_);_(* \(#,##0\);_(* &quot;-&quot;??_);_(@_)">
                  <c:v>1022.43</c:v>
                </c:pt>
                <c:pt idx="67" formatCode="_(* #,##0_);_(* \(#,##0\);_(* &quot;-&quot;??_);_(@_)">
                  <c:v>1109.385</c:v>
                </c:pt>
                <c:pt idx="68" formatCode="_(* #,##0_);_(* \(#,##0\);_(* &quot;-&quot;??_);_(@_)">
                  <c:v>1096.385</c:v>
                </c:pt>
                <c:pt idx="69" formatCode="_(* #,##0_);_(* \(#,##0\);_(* &quot;-&quot;??_);_(@_)">
                  <c:v>1225.49</c:v>
                </c:pt>
                <c:pt idx="70" formatCode="_(* #,##0_);_(* \(#,##0\);_(* &quot;-&quot;??_);_(@_)">
                  <c:v>1339.4380000000001</c:v>
                </c:pt>
                <c:pt idx="71" formatCode="_(* #,##0_);_(* \(#,##0\);_(* &quot;-&quot;??_);_(@_)">
                  <c:v>1419.058</c:v>
                </c:pt>
                <c:pt idx="72" formatCode="General">
                  <c:v>1472.431</c:v>
                </c:pt>
                <c:pt idx="73" formatCode="General">
                  <c:v>1602.1659999999999</c:v>
                </c:pt>
                <c:pt idx="74" formatCode="General">
                  <c:v>1676.0350000000001</c:v>
                </c:pt>
                <c:pt idx="75" formatCode="General">
                  <c:v>1712.943</c:v>
                </c:pt>
                <c:pt idx="76" formatCode="General">
                  <c:v>1667.2080000000001</c:v>
                </c:pt>
                <c:pt idx="77" formatCode="General">
                  <c:v>1533.4369999999999</c:v>
                </c:pt>
                <c:pt idx="78" formatCode="General">
                  <c:v>1704.1379999999999</c:v>
                </c:pt>
                <c:pt idx="79" formatCode="General">
                  <c:v>1755.6859999999999</c:v>
                </c:pt>
                <c:pt idx="80" formatCode="General">
                  <c:v>1687.5930000000001</c:v>
                </c:pt>
                <c:pt idx="81" formatCode="General">
                  <c:v>1739.675</c:v>
                </c:pt>
                <c:pt idx="82">
                  <c:v>1743.9369999999999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A9-43F7-ADB7-15D215DC4C4B}"/>
            </c:ext>
          </c:extLst>
        </c:ser>
        <c:ser>
          <c:idx val="8"/>
          <c:order val="7"/>
          <c:tx>
            <c:v>Health Care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tables'!$R$47:$CV$47</c:f>
              <c:numCache>
                <c:formatCode>0</c:formatCode>
                <c:ptCount val="83"/>
                <c:pt idx="0">
                  <c:v>353.18799999999999</c:v>
                </c:pt>
                <c:pt idx="1">
                  <c:v>373.084</c:v>
                </c:pt>
                <c:pt idx="2">
                  <c:v>388.26100000000002</c:v>
                </c:pt>
                <c:pt idx="3">
                  <c:v>406.23050000000001</c:v>
                </c:pt>
                <c:pt idx="4">
                  <c:v>402.01299999999998</c:v>
                </c:pt>
                <c:pt idx="5">
                  <c:v>418.21</c:v>
                </c:pt>
                <c:pt idx="6">
                  <c:v>465.08100000000002</c:v>
                </c:pt>
                <c:pt idx="7">
                  <c:v>483.084</c:v>
                </c:pt>
                <c:pt idx="8">
                  <c:v>500.60899999999998</c:v>
                </c:pt>
                <c:pt idx="9">
                  <c:v>520.47199999999998</c:v>
                </c:pt>
                <c:pt idx="10">
                  <c:v>540.54999999999995</c:v>
                </c:pt>
                <c:pt idx="11">
                  <c:v>620.62</c:v>
                </c:pt>
                <c:pt idx="12">
                  <c:v>641.15700000000004</c:v>
                </c:pt>
                <c:pt idx="13">
                  <c:v>655.35</c:v>
                </c:pt>
                <c:pt idx="14">
                  <c:v>704.05100000000004</c:v>
                </c:pt>
                <c:pt idx="15">
                  <c:v>713.93949999999995</c:v>
                </c:pt>
                <c:pt idx="16">
                  <c:v>703.17100000000005</c:v>
                </c:pt>
                <c:pt idx="17">
                  <c:v>738.90499999999997</c:v>
                </c:pt>
                <c:pt idx="18">
                  <c:v>760.31700000000001</c:v>
                </c:pt>
                <c:pt idx="19">
                  <c:v>764.48099999999999</c:v>
                </c:pt>
                <c:pt idx="20">
                  <c:v>771.75400000000002</c:v>
                </c:pt>
                <c:pt idx="21">
                  <c:v>788.01400000000001</c:v>
                </c:pt>
                <c:pt idx="22">
                  <c:v>788.21</c:v>
                </c:pt>
                <c:pt idx="23">
                  <c:v>804.58900000000006</c:v>
                </c:pt>
                <c:pt idx="24">
                  <c:v>827.90099999999995</c:v>
                </c:pt>
                <c:pt idx="25">
                  <c:v>852.81100000000004</c:v>
                </c:pt>
                <c:pt idx="26">
                  <c:v>870.93</c:v>
                </c:pt>
                <c:pt idx="27">
                  <c:v>925.22799999999995</c:v>
                </c:pt>
                <c:pt idx="28">
                  <c:v>986.35500000000002</c:v>
                </c:pt>
                <c:pt idx="29">
                  <c:v>1012.5650000000001</c:v>
                </c:pt>
                <c:pt idx="30">
                  <c:v>1164.576</c:v>
                </c:pt>
                <c:pt idx="31">
                  <c:v>1208.5899999999999</c:v>
                </c:pt>
                <c:pt idx="32">
                  <c:v>1214.9659999999999</c:v>
                </c:pt>
                <c:pt idx="33">
                  <c:v>1248.443</c:v>
                </c:pt>
                <c:pt idx="34">
                  <c:v>1283.6769999999999</c:v>
                </c:pt>
                <c:pt idx="35">
                  <c:v>1341.84</c:v>
                </c:pt>
                <c:pt idx="36">
                  <c:v>1459.452</c:v>
                </c:pt>
                <c:pt idx="37">
                  <c:v>1474.711</c:v>
                </c:pt>
                <c:pt idx="38">
                  <c:v>1529.13</c:v>
                </c:pt>
                <c:pt idx="39">
                  <c:v>1659.6569999999999</c:v>
                </c:pt>
                <c:pt idx="40">
                  <c:v>1692.3979999999999</c:v>
                </c:pt>
                <c:pt idx="41">
                  <c:v>1784.63</c:v>
                </c:pt>
                <c:pt idx="42">
                  <c:v>1798.2940000000001</c:v>
                </c:pt>
                <c:pt idx="43">
                  <c:v>1839.94</c:v>
                </c:pt>
                <c:pt idx="44">
                  <c:v>1906.8009999999999</c:v>
                </c:pt>
                <c:pt idx="45">
                  <c:v>1983.317</c:v>
                </c:pt>
                <c:pt idx="46">
                  <c:v>2164.0880000000002</c:v>
                </c:pt>
                <c:pt idx="47">
                  <c:v>2231.431</c:v>
                </c:pt>
                <c:pt idx="48">
                  <c:v>2262.2959999999998</c:v>
                </c:pt>
                <c:pt idx="49">
                  <c:v>2311.6889999999999</c:v>
                </c:pt>
                <c:pt idx="50">
                  <c:v>2345.9110000000001</c:v>
                </c:pt>
                <c:pt idx="51">
                  <c:v>2480.491</c:v>
                </c:pt>
                <c:pt idx="52">
                  <c:v>2646.1570000000002</c:v>
                </c:pt>
                <c:pt idx="53">
                  <c:v>2630.4169999999999</c:v>
                </c:pt>
                <c:pt idx="54">
                  <c:v>2609.261</c:v>
                </c:pt>
                <c:pt idx="55">
                  <c:v>2683.402</c:v>
                </c:pt>
                <c:pt idx="56">
                  <c:v>2729.4180000000001</c:v>
                </c:pt>
                <c:pt idx="57">
                  <c:v>2644.924</c:v>
                </c:pt>
                <c:pt idx="58">
                  <c:v>2649.248</c:v>
                </c:pt>
                <c:pt idx="59">
                  <c:v>2625.3789999999999</c:v>
                </c:pt>
                <c:pt idx="60">
                  <c:v>2632.58</c:v>
                </c:pt>
                <c:pt idx="61">
                  <c:v>2669.8110000000001</c:v>
                </c:pt>
                <c:pt idx="62">
                  <c:v>2708.9630000000002</c:v>
                </c:pt>
                <c:pt idx="63">
                  <c:v>2677.8980000000001</c:v>
                </c:pt>
                <c:pt idx="64" formatCode="_(* #,##0_);_(* \(#,##0\);_(* &quot;-&quot;??_);_(@_)">
                  <c:v>2826.788</c:v>
                </c:pt>
                <c:pt idx="65" formatCode="_(* #,##0_);_(* \(#,##0\);_(* &quot;-&quot;??_);_(@_)">
                  <c:v>2628.9459999999999</c:v>
                </c:pt>
                <c:pt idx="66" formatCode="_(* #,##0_);_(* \(#,##0\);_(* &quot;-&quot;??_);_(@_)">
                  <c:v>2476.366</c:v>
                </c:pt>
                <c:pt idx="67" formatCode="_(* #,##0_);_(* \(#,##0\);_(* &quot;-&quot;??_);_(@_)">
                  <c:v>2700.8049999999998</c:v>
                </c:pt>
                <c:pt idx="68" formatCode="_(* #,##0_);_(* \(#,##0\);_(* &quot;-&quot;??_);_(@_)">
                  <c:v>2621.098</c:v>
                </c:pt>
                <c:pt idx="69" formatCode="_(* #,##0_);_(* \(#,##0\);_(* &quot;-&quot;??_);_(@_)">
                  <c:v>2669.3409999999999</c:v>
                </c:pt>
                <c:pt idx="70" formatCode="_(* #,##0_);_(* \(#,##0\);_(* &quot;-&quot;??_);_(@_)">
                  <c:v>2719.627</c:v>
                </c:pt>
                <c:pt idx="71" formatCode="_(* #,##0_);_(* \(#,##0\);_(* &quot;-&quot;??_);_(@_)">
                  <c:v>2729.79</c:v>
                </c:pt>
                <c:pt idx="72" formatCode="General">
                  <c:v>2850.8850000000002</c:v>
                </c:pt>
                <c:pt idx="73" formatCode="General">
                  <c:v>2813.8530000000001</c:v>
                </c:pt>
                <c:pt idx="74" formatCode="General">
                  <c:v>2760.5050000000001</c:v>
                </c:pt>
                <c:pt idx="75" formatCode="General">
                  <c:v>2789.1950000000002</c:v>
                </c:pt>
                <c:pt idx="76" formatCode="General">
                  <c:v>2925.43</c:v>
                </c:pt>
                <c:pt idx="77" formatCode="General">
                  <c:v>2940.877</c:v>
                </c:pt>
                <c:pt idx="78" formatCode="General">
                  <c:v>3009.7820000000002</c:v>
                </c:pt>
                <c:pt idx="79" formatCode="General">
                  <c:v>2761.1590000000001</c:v>
                </c:pt>
                <c:pt idx="80" formatCode="General">
                  <c:v>3218.9270000000001</c:v>
                </c:pt>
                <c:pt idx="81" formatCode="General">
                  <c:v>3155.288</c:v>
                </c:pt>
                <c:pt idx="82">
                  <c:v>3251.0274986621162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A9-43F7-ADB7-15D215DC4C4B}"/>
            </c:ext>
          </c:extLst>
        </c:ser>
        <c:ser>
          <c:idx val="9"/>
          <c:order val="8"/>
          <c:tx>
            <c:v>Timberland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tables'!$R$48:$CV$48</c:f>
              <c:numCache>
                <c:formatCode>0</c:formatCode>
                <c:ptCount val="83"/>
                <c:pt idx="0">
                  <c:v>348.25200000000001</c:v>
                </c:pt>
                <c:pt idx="1">
                  <c:v>264.85500000000002</c:v>
                </c:pt>
                <c:pt idx="2">
                  <c:v>244.26599999999999</c:v>
                </c:pt>
                <c:pt idx="3">
                  <c:v>216.70500000000001</c:v>
                </c:pt>
                <c:pt idx="4">
                  <c:v>276.125</c:v>
                </c:pt>
                <c:pt idx="5">
                  <c:v>249.76</c:v>
                </c:pt>
                <c:pt idx="6">
                  <c:v>267.99400000000003</c:v>
                </c:pt>
                <c:pt idx="7">
                  <c:v>245.30199999999999</c:v>
                </c:pt>
                <c:pt idx="8">
                  <c:v>332.178</c:v>
                </c:pt>
                <c:pt idx="9">
                  <c:v>313.60899999999998</c:v>
                </c:pt>
                <c:pt idx="10">
                  <c:v>368.24299999999999</c:v>
                </c:pt>
                <c:pt idx="11">
                  <c:v>353.923</c:v>
                </c:pt>
                <c:pt idx="12">
                  <c:v>297.39299999999997</c:v>
                </c:pt>
                <c:pt idx="13">
                  <c:v>363.10700000000003</c:v>
                </c:pt>
                <c:pt idx="14">
                  <c:v>398.69200000000001</c:v>
                </c:pt>
                <c:pt idx="15">
                  <c:v>408.9975</c:v>
                </c:pt>
                <c:pt idx="16">
                  <c:v>305.31</c:v>
                </c:pt>
                <c:pt idx="17">
                  <c:v>308.26400000000001</c:v>
                </c:pt>
                <c:pt idx="18">
                  <c:v>338.358</c:v>
                </c:pt>
                <c:pt idx="19">
                  <c:v>317.52300000000002</c:v>
                </c:pt>
                <c:pt idx="20">
                  <c:v>371.63099999999997</c:v>
                </c:pt>
                <c:pt idx="21">
                  <c:v>226.25399999999999</c:v>
                </c:pt>
                <c:pt idx="22">
                  <c:v>269.70299999999997</c:v>
                </c:pt>
                <c:pt idx="23">
                  <c:v>246.54400000000001</c:v>
                </c:pt>
                <c:pt idx="24">
                  <c:v>290.81099999999998</c:v>
                </c:pt>
                <c:pt idx="25">
                  <c:v>238.30699999999999</c:v>
                </c:pt>
                <c:pt idx="26">
                  <c:v>288.64800000000002</c:v>
                </c:pt>
                <c:pt idx="27">
                  <c:v>701.23</c:v>
                </c:pt>
                <c:pt idx="28">
                  <c:v>636.84100000000001</c:v>
                </c:pt>
                <c:pt idx="29">
                  <c:v>644.24099999999999</c:v>
                </c:pt>
                <c:pt idx="30">
                  <c:v>724.73400000000004</c:v>
                </c:pt>
                <c:pt idx="31">
                  <c:v>702.976</c:v>
                </c:pt>
                <c:pt idx="32">
                  <c:v>572.83199999999999</c:v>
                </c:pt>
                <c:pt idx="33">
                  <c:v>666.41</c:v>
                </c:pt>
                <c:pt idx="34">
                  <c:v>808.41399999999999</c:v>
                </c:pt>
                <c:pt idx="35">
                  <c:v>908.98299999999995</c:v>
                </c:pt>
                <c:pt idx="36">
                  <c:v>869.976</c:v>
                </c:pt>
                <c:pt idx="37">
                  <c:v>896.82500000000005</c:v>
                </c:pt>
                <c:pt idx="38">
                  <c:v>927.56799999999998</c:v>
                </c:pt>
                <c:pt idx="39">
                  <c:v>956.55399999999997</c:v>
                </c:pt>
                <c:pt idx="40">
                  <c:v>845.72900000000004</c:v>
                </c:pt>
                <c:pt idx="41">
                  <c:v>852.83500000000004</c:v>
                </c:pt>
                <c:pt idx="42">
                  <c:v>816.00300000000004</c:v>
                </c:pt>
                <c:pt idx="43">
                  <c:v>774.04499999999996</c:v>
                </c:pt>
                <c:pt idx="44">
                  <c:v>689.51700000000005</c:v>
                </c:pt>
                <c:pt idx="45">
                  <c:v>633.75199999999995</c:v>
                </c:pt>
                <c:pt idx="46">
                  <c:v>805.39499999999998</c:v>
                </c:pt>
                <c:pt idx="47">
                  <c:v>621.45299999999997</c:v>
                </c:pt>
                <c:pt idx="48">
                  <c:v>495.58</c:v>
                </c:pt>
                <c:pt idx="49">
                  <c:v>615.70299999999997</c:v>
                </c:pt>
                <c:pt idx="50">
                  <c:v>672.05200000000002</c:v>
                </c:pt>
                <c:pt idx="51">
                  <c:v>563.20899999999995</c:v>
                </c:pt>
                <c:pt idx="52">
                  <c:v>652.76</c:v>
                </c:pt>
                <c:pt idx="53">
                  <c:v>746.625</c:v>
                </c:pt>
                <c:pt idx="54">
                  <c:v>774.053</c:v>
                </c:pt>
                <c:pt idx="55">
                  <c:v>782.65</c:v>
                </c:pt>
                <c:pt idx="56">
                  <c:v>808.03200000000004</c:v>
                </c:pt>
                <c:pt idx="57">
                  <c:v>950.14800000000002</c:v>
                </c:pt>
                <c:pt idx="58">
                  <c:v>781.88599999999997</c:v>
                </c:pt>
                <c:pt idx="59">
                  <c:v>512.56500000000005</c:v>
                </c:pt>
                <c:pt idx="60">
                  <c:v>570.08399999999995</c:v>
                </c:pt>
                <c:pt idx="61">
                  <c:v>551.58199999999999</c:v>
                </c:pt>
                <c:pt idx="62">
                  <c:v>517.25400000000002</c:v>
                </c:pt>
                <c:pt idx="63">
                  <c:v>499.96899999999999</c:v>
                </c:pt>
                <c:pt idx="64" formatCode="_(* #,##0_);_(* \(#,##0\);_(* &quot;-&quot;??_);_(@_)">
                  <c:v>576.77599999999995</c:v>
                </c:pt>
                <c:pt idx="65" formatCode="_(* #,##0_);_(* \(#,##0\);_(* &quot;-&quot;??_);_(@_)">
                  <c:v>594.09</c:v>
                </c:pt>
                <c:pt idx="66" formatCode="_(* #,##0_);_(* \(#,##0\);_(* &quot;-&quot;??_);_(@_)">
                  <c:v>1059.6110000000001</c:v>
                </c:pt>
                <c:pt idx="67" formatCode="_(* #,##0_);_(* \(#,##0\);_(* &quot;-&quot;??_);_(@_)">
                  <c:v>1043.193</c:v>
                </c:pt>
                <c:pt idx="68" formatCode="_(* #,##0_);_(* \(#,##0\);_(* &quot;-&quot;??_);_(@_)">
                  <c:v>1479.1690000000001</c:v>
                </c:pt>
                <c:pt idx="69" formatCode="_(* #,##0_);_(* \(#,##0\);_(* &quot;-&quot;??_);_(@_)">
                  <c:v>2080.1410000000001</c:v>
                </c:pt>
                <c:pt idx="70" formatCode="_(* #,##0_);_(* \(#,##0\);_(* &quot;-&quot;??_);_(@_)">
                  <c:v>1131.9259999999999</c:v>
                </c:pt>
                <c:pt idx="71" formatCode="_(* #,##0_);_(* \(#,##0\);_(* &quot;-&quot;??_);_(@_)">
                  <c:v>989.93899999999996</c:v>
                </c:pt>
                <c:pt idx="72" formatCode="General">
                  <c:v>1943.4860000000001</c:v>
                </c:pt>
                <c:pt idx="73" formatCode="General">
                  <c:v>1575.0440000000001</c:v>
                </c:pt>
                <c:pt idx="74" formatCode="General">
                  <c:v>886.49400000000003</c:v>
                </c:pt>
                <c:pt idx="75" formatCode="General">
                  <c:v>654.88499999999999</c:v>
                </c:pt>
                <c:pt idx="76" formatCode="General">
                  <c:v>625.19299999999998</c:v>
                </c:pt>
                <c:pt idx="77" formatCode="General">
                  <c:v>719.29499999999996</c:v>
                </c:pt>
                <c:pt idx="78" formatCode="General">
                  <c:v>781.37800000000004</c:v>
                </c:pt>
                <c:pt idx="79" formatCode="General">
                  <c:v>618.96600000000001</c:v>
                </c:pt>
                <c:pt idx="80" formatCode="General">
                  <c:v>593.36199999999997</c:v>
                </c:pt>
                <c:pt idx="81" formatCode="General">
                  <c:v>660.49800000000005</c:v>
                </c:pt>
                <c:pt idx="82">
                  <c:v>503.339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A9-43F7-ADB7-15D215DC4C4B}"/>
            </c:ext>
          </c:extLst>
        </c:ser>
        <c:ser>
          <c:idx val="10"/>
          <c:order val="9"/>
          <c:tx>
            <c:v>Telecommunications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tables'!$R$49:$CV$49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514.36099999999999</c:v>
                </c:pt>
                <c:pt idx="33">
                  <c:v>525.24300000000005</c:v>
                </c:pt>
                <c:pt idx="34">
                  <c:v>528.61300000000006</c:v>
                </c:pt>
                <c:pt idx="35">
                  <c:v>574.09</c:v>
                </c:pt>
                <c:pt idx="36">
                  <c:v>600.96900000000005</c:v>
                </c:pt>
                <c:pt idx="37">
                  <c:v>603.35</c:v>
                </c:pt>
                <c:pt idx="38">
                  <c:v>607.00900000000001</c:v>
                </c:pt>
                <c:pt idx="39">
                  <c:v>688.97799999999995</c:v>
                </c:pt>
                <c:pt idx="40">
                  <c:v>1303.0050000000001</c:v>
                </c:pt>
                <c:pt idx="41">
                  <c:v>1335.25</c:v>
                </c:pt>
                <c:pt idx="42">
                  <c:v>1341.05</c:v>
                </c:pt>
                <c:pt idx="43">
                  <c:v>1342.3720000000001</c:v>
                </c:pt>
                <c:pt idx="44">
                  <c:v>1435.704</c:v>
                </c:pt>
                <c:pt idx="45">
                  <c:v>1584.163</c:v>
                </c:pt>
                <c:pt idx="46">
                  <c:v>1681.538</c:v>
                </c:pt>
                <c:pt idx="47">
                  <c:v>1762.5930000000001</c:v>
                </c:pt>
                <c:pt idx="48">
                  <c:v>1759.8050000000001</c:v>
                </c:pt>
                <c:pt idx="49">
                  <c:v>1826.75</c:v>
                </c:pt>
                <c:pt idx="50">
                  <c:v>1902.77</c:v>
                </c:pt>
                <c:pt idx="51">
                  <c:v>1960.279</c:v>
                </c:pt>
                <c:pt idx="52">
                  <c:v>2323.8519999999999</c:v>
                </c:pt>
                <c:pt idx="53">
                  <c:v>2355.0309999999999</c:v>
                </c:pt>
                <c:pt idx="54">
                  <c:v>2423.5</c:v>
                </c:pt>
                <c:pt idx="55">
                  <c:v>2587.2190000000001</c:v>
                </c:pt>
                <c:pt idx="56">
                  <c:v>2679.4319999999998</c:v>
                </c:pt>
                <c:pt idx="57">
                  <c:v>2686.3429999999998</c:v>
                </c:pt>
                <c:pt idx="58">
                  <c:v>2722.6689999999999</c:v>
                </c:pt>
                <c:pt idx="59">
                  <c:v>3156.1790000000001</c:v>
                </c:pt>
                <c:pt idx="60">
                  <c:v>2834.665</c:v>
                </c:pt>
                <c:pt idx="61">
                  <c:v>2870.75</c:v>
                </c:pt>
                <c:pt idx="62">
                  <c:v>2971.7190000000001</c:v>
                </c:pt>
                <c:pt idx="63">
                  <c:v>2931.2420000000002</c:v>
                </c:pt>
                <c:pt idx="64" formatCode="_(* #,##0_);_(* \(#,##0\);_(* &quot;-&quot;??_);_(@_)">
                  <c:v>3016.4050000000002</c:v>
                </c:pt>
                <c:pt idx="65" formatCode="_(* #,##0_);_(* \(#,##0\);_(* &quot;-&quot;??_);_(@_)">
                  <c:v>2950.877</c:v>
                </c:pt>
                <c:pt idx="66" formatCode="_(* #,##0_);_(* \(#,##0\);_(* &quot;-&quot;??_);_(@_)">
                  <c:v>3066.9549999999999</c:v>
                </c:pt>
                <c:pt idx="67" formatCode="_(* #,##0_);_(* \(#,##0\);_(* &quot;-&quot;??_);_(@_)">
                  <c:v>3154.8780000000002</c:v>
                </c:pt>
                <c:pt idx="68" formatCode="_(* #,##0_);_(* \(#,##0\);_(* &quot;-&quot;??_);_(@_)">
                  <c:v>3251.067</c:v>
                </c:pt>
                <c:pt idx="69" formatCode="_(* #,##0_);_(* \(#,##0\);_(* &quot;-&quot;??_);_(@_)">
                  <c:v>3407.1640000000002</c:v>
                </c:pt>
                <c:pt idx="70" formatCode="_(* #,##0_);_(* \(#,##0\);_(* &quot;-&quot;??_);_(@_)">
                  <c:v>3513.3620000000001</c:v>
                </c:pt>
                <c:pt idx="71" formatCode="_(* #,##0_);_(* \(#,##0\);_(* &quot;-&quot;??_);_(@_)">
                  <c:v>3543.3090000000002</c:v>
                </c:pt>
                <c:pt idx="72" formatCode="General">
                  <c:v>3797.2</c:v>
                </c:pt>
                <c:pt idx="73" formatCode="General">
                  <c:v>3792.5520000000001</c:v>
                </c:pt>
                <c:pt idx="74" formatCode="General">
                  <c:v>3792.8429999999998</c:v>
                </c:pt>
                <c:pt idx="75" formatCode="General">
                  <c:v>3827.828</c:v>
                </c:pt>
                <c:pt idx="76" formatCode="General">
                  <c:v>3977.2660000000001</c:v>
                </c:pt>
                <c:pt idx="77" formatCode="General">
                  <c:v>4050.13</c:v>
                </c:pt>
                <c:pt idx="78" formatCode="General">
                  <c:v>3966.2370000000001</c:v>
                </c:pt>
                <c:pt idx="79" formatCode="General">
                  <c:v>3802.884</c:v>
                </c:pt>
                <c:pt idx="80" formatCode="General">
                  <c:v>3992.3910000000001</c:v>
                </c:pt>
                <c:pt idx="81" formatCode="General">
                  <c:v>4033.42</c:v>
                </c:pt>
                <c:pt idx="82">
                  <c:v>3841.9839999999999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EA9-43F7-ADB7-15D215DC4C4B}"/>
            </c:ext>
          </c:extLst>
        </c:ser>
        <c:ser>
          <c:idx val="11"/>
          <c:order val="10"/>
          <c:tx>
            <c:v>Data Centers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tables'!$R$50:$CV$50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17.585000000000001</c:v>
                </c:pt>
                <c:pt idx="4">
                  <c:v>27.786000000000001</c:v>
                </c:pt>
                <c:pt idx="5">
                  <c:v>30.559000000000001</c:v>
                </c:pt>
                <c:pt idx="6">
                  <c:v>36.709000000000003</c:v>
                </c:pt>
                <c:pt idx="7">
                  <c:v>38.790999999999997</c:v>
                </c:pt>
                <c:pt idx="8">
                  <c:v>40.646000000000001</c:v>
                </c:pt>
                <c:pt idx="9">
                  <c:v>42.926000000000002</c:v>
                </c:pt>
                <c:pt idx="10">
                  <c:v>49.524000000000001</c:v>
                </c:pt>
                <c:pt idx="11">
                  <c:v>56.341999999999999</c:v>
                </c:pt>
                <c:pt idx="12">
                  <c:v>58.762</c:v>
                </c:pt>
                <c:pt idx="13">
                  <c:v>62.71</c:v>
                </c:pt>
                <c:pt idx="14">
                  <c:v>64.885999999999996</c:v>
                </c:pt>
                <c:pt idx="15">
                  <c:v>-89.977000000000004</c:v>
                </c:pt>
                <c:pt idx="16">
                  <c:v>101.06100000000001</c:v>
                </c:pt>
                <c:pt idx="17">
                  <c:v>105.167</c:v>
                </c:pt>
                <c:pt idx="18">
                  <c:v>109.57299999999999</c:v>
                </c:pt>
                <c:pt idx="19">
                  <c:v>118.52</c:v>
                </c:pt>
                <c:pt idx="20">
                  <c:v>123.351</c:v>
                </c:pt>
                <c:pt idx="21">
                  <c:v>131.178</c:v>
                </c:pt>
                <c:pt idx="22">
                  <c:v>137.679</c:v>
                </c:pt>
                <c:pt idx="23">
                  <c:v>146.11600000000001</c:v>
                </c:pt>
                <c:pt idx="24">
                  <c:v>160.54900000000001</c:v>
                </c:pt>
                <c:pt idx="25">
                  <c:v>168.49199999999999</c:v>
                </c:pt>
                <c:pt idx="26">
                  <c:v>188.36099999999999</c:v>
                </c:pt>
                <c:pt idx="27">
                  <c:v>225.11</c:v>
                </c:pt>
                <c:pt idx="28">
                  <c:v>229.285</c:v>
                </c:pt>
                <c:pt idx="29">
                  <c:v>239.02</c:v>
                </c:pt>
                <c:pt idx="30">
                  <c:v>240.99</c:v>
                </c:pt>
                <c:pt idx="31">
                  <c:v>248.065</c:v>
                </c:pt>
                <c:pt idx="32">
                  <c:v>262.18700000000001</c:v>
                </c:pt>
                <c:pt idx="33">
                  <c:v>273.084</c:v>
                </c:pt>
                <c:pt idx="34">
                  <c:v>297.58</c:v>
                </c:pt>
                <c:pt idx="35">
                  <c:v>303.83800000000002</c:v>
                </c:pt>
                <c:pt idx="36">
                  <c:v>346.20699999999999</c:v>
                </c:pt>
                <c:pt idx="37">
                  <c:v>364.94200000000001</c:v>
                </c:pt>
                <c:pt idx="38">
                  <c:v>360.411</c:v>
                </c:pt>
                <c:pt idx="39">
                  <c:v>407.06099999999998</c:v>
                </c:pt>
                <c:pt idx="40">
                  <c:v>425.08600000000001</c:v>
                </c:pt>
                <c:pt idx="41">
                  <c:v>434.20499999999998</c:v>
                </c:pt>
                <c:pt idx="42">
                  <c:v>440.89600000000002</c:v>
                </c:pt>
                <c:pt idx="43">
                  <c:v>453.11900000000003</c:v>
                </c:pt>
                <c:pt idx="44">
                  <c:v>825.899</c:v>
                </c:pt>
                <c:pt idx="45">
                  <c:v>856.58</c:v>
                </c:pt>
                <c:pt idx="46">
                  <c:v>893.69600000000003</c:v>
                </c:pt>
                <c:pt idx="47">
                  <c:v>967.755</c:v>
                </c:pt>
                <c:pt idx="48">
                  <c:v>1050.2750000000001</c:v>
                </c:pt>
                <c:pt idx="49">
                  <c:v>1105.4000000000001</c:v>
                </c:pt>
                <c:pt idx="50">
                  <c:v>1151.077</c:v>
                </c:pt>
                <c:pt idx="51">
                  <c:v>1179.809</c:v>
                </c:pt>
                <c:pt idx="52">
                  <c:v>1116.5129999999999</c:v>
                </c:pt>
                <c:pt idx="53">
                  <c:v>1221.604</c:v>
                </c:pt>
                <c:pt idx="54">
                  <c:v>1205.413</c:v>
                </c:pt>
                <c:pt idx="55">
                  <c:v>1322.598</c:v>
                </c:pt>
                <c:pt idx="56">
                  <c:v>1368.34</c:v>
                </c:pt>
                <c:pt idx="57">
                  <c:v>1409.432</c:v>
                </c:pt>
                <c:pt idx="58">
                  <c:v>1411.4259999999999</c:v>
                </c:pt>
                <c:pt idx="59">
                  <c:v>1440.998</c:v>
                </c:pt>
                <c:pt idx="60">
                  <c:v>1515.318</c:v>
                </c:pt>
                <c:pt idx="61">
                  <c:v>1526.5309999999999</c:v>
                </c:pt>
                <c:pt idx="62">
                  <c:v>1532.354</c:v>
                </c:pt>
                <c:pt idx="63">
                  <c:v>1540.049</c:v>
                </c:pt>
                <c:pt idx="64" formatCode="_(* #,##0_);_(* \(#,##0\);_(* &quot;-&quot;??_);_(@_)">
                  <c:v>1559.577</c:v>
                </c:pt>
                <c:pt idx="65" formatCode="_(* #,##0_);_(* \(#,##0\);_(* &quot;-&quot;??_);_(@_)">
                  <c:v>1698.3789999999999</c:v>
                </c:pt>
                <c:pt idx="66" formatCode="_(* #,##0_);_(* \(#,##0\);_(* &quot;-&quot;??_);_(@_)">
                  <c:v>1751.4549999999999</c:v>
                </c:pt>
                <c:pt idx="67" formatCode="_(* #,##0_);_(* \(#,##0\);_(* &quot;-&quot;??_);_(@_)">
                  <c:v>1765.79</c:v>
                </c:pt>
                <c:pt idx="68" formatCode="_(* #,##0_);_(* \(#,##0\);_(* &quot;-&quot;??_);_(@_)">
                  <c:v>1874.0830000000001</c:v>
                </c:pt>
                <c:pt idx="69" formatCode="_(* #,##0_);_(* \(#,##0\);_(* &quot;-&quot;??_);_(@_)">
                  <c:v>1887.3779999999999</c:v>
                </c:pt>
                <c:pt idx="70" formatCode="_(* #,##0_);_(* \(#,##0\);_(* &quot;-&quot;??_);_(@_)">
                  <c:v>1780.5840000000001</c:v>
                </c:pt>
                <c:pt idx="71" formatCode="_(* #,##0_);_(* \(#,##0\);_(* &quot;-&quot;??_);_(@_)">
                  <c:v>1796.508</c:v>
                </c:pt>
                <c:pt idx="72" formatCode="General">
                  <c:v>1636.9010000000001</c:v>
                </c:pt>
                <c:pt idx="73" formatCode="General">
                  <c:v>1726.056</c:v>
                </c:pt>
                <c:pt idx="74" formatCode="General">
                  <c:v>1744.867</c:v>
                </c:pt>
                <c:pt idx="75" formatCode="General">
                  <c:v>1754.402</c:v>
                </c:pt>
                <c:pt idx="76" formatCode="General">
                  <c:v>1882.925</c:v>
                </c:pt>
                <c:pt idx="77" formatCode="General">
                  <c:v>1835.954</c:v>
                </c:pt>
                <c:pt idx="78" formatCode="General">
                  <c:v>1879.694</c:v>
                </c:pt>
                <c:pt idx="79" formatCode="General">
                  <c:v>1896.441</c:v>
                </c:pt>
                <c:pt idx="80" formatCode="General">
                  <c:v>1962.492</c:v>
                </c:pt>
                <c:pt idx="81" formatCode="General">
                  <c:v>2006.348</c:v>
                </c:pt>
                <c:pt idx="82">
                  <c:v>2037.2729999999999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A9-43F7-ADB7-15D215DC4C4B}"/>
            </c:ext>
          </c:extLst>
        </c:ser>
        <c:ser>
          <c:idx val="12"/>
          <c:order val="11"/>
          <c:tx>
            <c:v>Gaming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tables'!$R$51:$CV$51</c:f>
              <c:numCache>
                <c:formatCode>0</c:formatCode>
                <c:ptCount val="83"/>
                <c:pt idx="68" formatCode="_(* #,##0_);_(* \(#,##0\);_(* &quot;-&quot;??_);_(@_)">
                  <c:v>277.19099999999997</c:v>
                </c:pt>
                <c:pt idx="69" formatCode="_(* #,##0_);_(* \(#,##0\);_(* &quot;-&quot;??_);_(@_)">
                  <c:v>290.24099999999999</c:v>
                </c:pt>
                <c:pt idx="70" formatCode="_(* #,##0_);_(* \(#,##0\);_(* &quot;-&quot;??_);_(@_)">
                  <c:v>284.89299999999997</c:v>
                </c:pt>
                <c:pt idx="71" formatCode="_(* #,##0_);_(* \(#,##0\);_(* &quot;-&quot;??_);_(@_)">
                  <c:v>283.38099999999997</c:v>
                </c:pt>
                <c:pt idx="72" formatCode="General">
                  <c:v>280.11399999999998</c:v>
                </c:pt>
                <c:pt idx="73" formatCode="General">
                  <c:v>282.16500000000002</c:v>
                </c:pt>
                <c:pt idx="74" formatCode="General">
                  <c:v>286.52699999999999</c:v>
                </c:pt>
                <c:pt idx="75" formatCode="General">
                  <c:v>291.214</c:v>
                </c:pt>
                <c:pt idx="76" formatCode="General">
                  <c:v>309.84699999999998</c:v>
                </c:pt>
                <c:pt idx="77" formatCode="General">
                  <c:v>311.89999999999998</c:v>
                </c:pt>
                <c:pt idx="78" formatCode="General">
                  <c:v>310.59300000000002</c:v>
                </c:pt>
                <c:pt idx="79" formatCode="General">
                  <c:v>318.48099999999999</c:v>
                </c:pt>
                <c:pt idx="80" formatCode="General">
                  <c:v>322.34899999999999</c:v>
                </c:pt>
                <c:pt idx="81" formatCode="General">
                  <c:v>325.78800000000001</c:v>
                </c:pt>
                <c:pt idx="82">
                  <c:v>322.20999999999998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EA9-43F7-ADB7-15D215DC4C4B}"/>
            </c:ext>
          </c:extLst>
        </c:ser>
        <c:ser>
          <c:idx val="13"/>
          <c:order val="12"/>
          <c:tx>
            <c:v>Specialty</c:v>
          </c:tx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tables'!$R$52:$CV$52</c:f>
              <c:numCache>
                <c:formatCode>0</c:formatCode>
                <c:ptCount val="83"/>
                <c:pt idx="0">
                  <c:v>121.50700000000001</c:v>
                </c:pt>
                <c:pt idx="1">
                  <c:v>130.38399999999999</c:v>
                </c:pt>
                <c:pt idx="2">
                  <c:v>172.85499999999999</c:v>
                </c:pt>
                <c:pt idx="3">
                  <c:v>200.459</c:v>
                </c:pt>
                <c:pt idx="4">
                  <c:v>146.24700000000001</c:v>
                </c:pt>
                <c:pt idx="5">
                  <c:v>146.42099999999999</c:v>
                </c:pt>
                <c:pt idx="6">
                  <c:v>162.52199999999999</c:v>
                </c:pt>
                <c:pt idx="7">
                  <c:v>110.828</c:v>
                </c:pt>
                <c:pt idx="8">
                  <c:v>162.191</c:v>
                </c:pt>
                <c:pt idx="9">
                  <c:v>189.94900000000001</c:v>
                </c:pt>
                <c:pt idx="10">
                  <c:v>179.953</c:v>
                </c:pt>
                <c:pt idx="11">
                  <c:v>87.134</c:v>
                </c:pt>
                <c:pt idx="12">
                  <c:v>41.996000000000002</c:v>
                </c:pt>
                <c:pt idx="13">
                  <c:v>44.478999999999999</c:v>
                </c:pt>
                <c:pt idx="14">
                  <c:v>47.042000000000002</c:v>
                </c:pt>
                <c:pt idx="15">
                  <c:v>47.893999999999998</c:v>
                </c:pt>
                <c:pt idx="16">
                  <c:v>47.732999999999997</c:v>
                </c:pt>
                <c:pt idx="17">
                  <c:v>48.825000000000003</c:v>
                </c:pt>
                <c:pt idx="18">
                  <c:v>50.776000000000003</c:v>
                </c:pt>
                <c:pt idx="19">
                  <c:v>49.320999999999998</c:v>
                </c:pt>
                <c:pt idx="20">
                  <c:v>47.027000000000001</c:v>
                </c:pt>
                <c:pt idx="21">
                  <c:v>48.383000000000003</c:v>
                </c:pt>
                <c:pt idx="22">
                  <c:v>49.323</c:v>
                </c:pt>
                <c:pt idx="23">
                  <c:v>49.35</c:v>
                </c:pt>
                <c:pt idx="24">
                  <c:v>52.898000000000003</c:v>
                </c:pt>
                <c:pt idx="25">
                  <c:v>55.493000000000002</c:v>
                </c:pt>
                <c:pt idx="26">
                  <c:v>57.826999999999998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79.144999999999996</c:v>
                </c:pt>
                <c:pt idx="37">
                  <c:v>121.20699999999999</c:v>
                </c:pt>
                <c:pt idx="38">
                  <c:v>126.833</c:v>
                </c:pt>
                <c:pt idx="39">
                  <c:v>129.358</c:v>
                </c:pt>
                <c:pt idx="40">
                  <c:v>137.81800000000001</c:v>
                </c:pt>
                <c:pt idx="41">
                  <c:v>157.00299999999999</c:v>
                </c:pt>
                <c:pt idx="42">
                  <c:v>169.608</c:v>
                </c:pt>
                <c:pt idx="43">
                  <c:v>167.69900000000001</c:v>
                </c:pt>
                <c:pt idx="44">
                  <c:v>161.541</c:v>
                </c:pt>
                <c:pt idx="45">
                  <c:v>183.833</c:v>
                </c:pt>
                <c:pt idx="46">
                  <c:v>185.49</c:v>
                </c:pt>
                <c:pt idx="47">
                  <c:v>1252.703</c:v>
                </c:pt>
                <c:pt idx="48">
                  <c:v>1188.598</c:v>
                </c:pt>
                <c:pt idx="49">
                  <c:v>1401.8679999999999</c:v>
                </c:pt>
                <c:pt idx="50">
                  <c:v>1457.173</c:v>
                </c:pt>
                <c:pt idx="51">
                  <c:v>1475.011</c:v>
                </c:pt>
                <c:pt idx="52">
                  <c:v>1187.7919999999999</c:v>
                </c:pt>
                <c:pt idx="53">
                  <c:v>1321.675</c:v>
                </c:pt>
                <c:pt idx="54">
                  <c:v>1336.261</c:v>
                </c:pt>
                <c:pt idx="55">
                  <c:v>1362.2114999999999</c:v>
                </c:pt>
                <c:pt idx="56">
                  <c:v>1324.8720000000001</c:v>
                </c:pt>
                <c:pt idx="57">
                  <c:v>1452.0029999999999</c:v>
                </c:pt>
                <c:pt idx="58">
                  <c:v>1457.663</c:v>
                </c:pt>
                <c:pt idx="59">
                  <c:v>1559.6179999999999</c:v>
                </c:pt>
                <c:pt idx="60">
                  <c:v>1445.4770000000001</c:v>
                </c:pt>
                <c:pt idx="61">
                  <c:v>1581.001</c:v>
                </c:pt>
                <c:pt idx="62">
                  <c:v>1593.6379999999999</c:v>
                </c:pt>
                <c:pt idx="63">
                  <c:v>1638.5920000000001</c:v>
                </c:pt>
                <c:pt idx="64" formatCode="_(* #,##0_);_(* \(#,##0\);_(* &quot;-&quot;??_);_(@_)">
                  <c:v>1439.7809999999999</c:v>
                </c:pt>
                <c:pt idx="65" formatCode="_(* #,##0_);_(* \(#,##0\);_(* &quot;-&quot;??_);_(@_)">
                  <c:v>1261.076</c:v>
                </c:pt>
                <c:pt idx="66" formatCode="_(* #,##0_);_(* \(#,##0\);_(* &quot;-&quot;??_);_(@_)">
                  <c:v>1342.4580000000001</c:v>
                </c:pt>
                <c:pt idx="67" formatCode="_(* #,##0_);_(* \(#,##0\);_(* &quot;-&quot;??_);_(@_)">
                  <c:v>1458.271</c:v>
                </c:pt>
                <c:pt idx="68" formatCode="_(* #,##0_);_(* \(#,##0\);_(* &quot;-&quot;??_);_(@_)">
                  <c:v>1093.7370000000001</c:v>
                </c:pt>
                <c:pt idx="69" formatCode="_(* #,##0_);_(* \(#,##0\);_(* &quot;-&quot;??_);_(@_)">
                  <c:v>1257.913</c:v>
                </c:pt>
                <c:pt idx="70" formatCode="_(* #,##0_);_(* \(#,##0\);_(* &quot;-&quot;??_);_(@_)">
                  <c:v>1349.5530000000001</c:v>
                </c:pt>
                <c:pt idx="71" formatCode="_(* #,##0_);_(* \(#,##0\);_(* &quot;-&quot;??_);_(@_)">
                  <c:v>1463.903</c:v>
                </c:pt>
                <c:pt idx="72" formatCode="General">
                  <c:v>1345.3309999999999</c:v>
                </c:pt>
                <c:pt idx="73" formatCode="General">
                  <c:v>1497.68</c:v>
                </c:pt>
                <c:pt idx="74" formatCode="General">
                  <c:v>1510.0909999999999</c:v>
                </c:pt>
                <c:pt idx="75" formatCode="General">
                  <c:v>1568.951</c:v>
                </c:pt>
                <c:pt idx="76" formatCode="General">
                  <c:v>1404.0260000000001</c:v>
                </c:pt>
                <c:pt idx="77" formatCode="General">
                  <c:v>1549.2139999999999</c:v>
                </c:pt>
                <c:pt idx="78" formatCode="General">
                  <c:v>1584.556</c:v>
                </c:pt>
                <c:pt idx="79" formatCode="General">
                  <c:v>1636.124</c:v>
                </c:pt>
                <c:pt idx="80" formatCode="General">
                  <c:v>1491.2650000000001</c:v>
                </c:pt>
                <c:pt idx="81" formatCode="General">
                  <c:v>1652.1089999999999</c:v>
                </c:pt>
                <c:pt idx="82">
                  <c:v>1674.9468827013027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EA9-43F7-ADB7-15D215DC4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606926336"/>
        <c:axId val="606927872"/>
      </c:barChart>
      <c:lineChart>
        <c:grouping val="standard"/>
        <c:varyColors val="0"/>
        <c:ser>
          <c:idx val="0"/>
          <c:order val="13"/>
          <c:tx>
            <c:v>All Equity REITs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tables'!$R$54:$CV$54</c:f>
              <c:numCache>
                <c:formatCode>#,##0.00</c:formatCode>
                <c:ptCount val="83"/>
                <c:pt idx="0">
                  <c:v>7880.7730000000001</c:v>
                </c:pt>
                <c:pt idx="1">
                  <c:v>8094.5654999999997</c:v>
                </c:pt>
                <c:pt idx="2">
                  <c:v>8090.3969999999999</c:v>
                </c:pt>
                <c:pt idx="3">
                  <c:v>8697.2240000000002</c:v>
                </c:pt>
                <c:pt idx="4">
                  <c:v>8730.4750000000004</c:v>
                </c:pt>
                <c:pt idx="5">
                  <c:v>9101.6990000000005</c:v>
                </c:pt>
                <c:pt idx="6">
                  <c:v>9006.0069999999996</c:v>
                </c:pt>
                <c:pt idx="7">
                  <c:v>9453.2484999999997</c:v>
                </c:pt>
                <c:pt idx="8">
                  <c:v>9407.7669999999998</c:v>
                </c:pt>
                <c:pt idx="9">
                  <c:v>9812.8220000000001</c:v>
                </c:pt>
                <c:pt idx="10">
                  <c:v>9489.1115000000009</c:v>
                </c:pt>
                <c:pt idx="11">
                  <c:v>9933.7780000000002</c:v>
                </c:pt>
                <c:pt idx="12">
                  <c:v>9131.7060000000001</c:v>
                </c:pt>
                <c:pt idx="13">
                  <c:v>9615.17</c:v>
                </c:pt>
                <c:pt idx="14">
                  <c:v>9532.7895000000008</c:v>
                </c:pt>
                <c:pt idx="15">
                  <c:v>9028.1419999999998</c:v>
                </c:pt>
                <c:pt idx="16">
                  <c:v>9248.4629999999997</c:v>
                </c:pt>
                <c:pt idx="17">
                  <c:v>9584.8389999999999</c:v>
                </c:pt>
                <c:pt idx="18">
                  <c:v>9209.107</c:v>
                </c:pt>
                <c:pt idx="19">
                  <c:v>8752.5935000000009</c:v>
                </c:pt>
                <c:pt idx="20">
                  <c:v>8564.9380000000001</c:v>
                </c:pt>
                <c:pt idx="21">
                  <c:v>8344.4619999999995</c:v>
                </c:pt>
                <c:pt idx="22">
                  <c:v>8172.0150000000003</c:v>
                </c:pt>
                <c:pt idx="23">
                  <c:v>8457.0470000000005</c:v>
                </c:pt>
                <c:pt idx="24">
                  <c:v>8273.4580000000005</c:v>
                </c:pt>
                <c:pt idx="25">
                  <c:v>8592.49</c:v>
                </c:pt>
                <c:pt idx="26">
                  <c:v>8677.0244999999995</c:v>
                </c:pt>
                <c:pt idx="27">
                  <c:v>10074.013999999999</c:v>
                </c:pt>
                <c:pt idx="28">
                  <c:v>9766.7900000000009</c:v>
                </c:pt>
                <c:pt idx="29">
                  <c:v>10344.227000000001</c:v>
                </c:pt>
                <c:pt idx="30">
                  <c:v>10676.14</c:v>
                </c:pt>
                <c:pt idx="31">
                  <c:v>11093.251</c:v>
                </c:pt>
                <c:pt idx="32">
                  <c:v>11259.303</c:v>
                </c:pt>
                <c:pt idx="33">
                  <c:v>12154.594999999999</c:v>
                </c:pt>
                <c:pt idx="34">
                  <c:v>12378.179</c:v>
                </c:pt>
                <c:pt idx="35">
                  <c:v>13211.405000000001</c:v>
                </c:pt>
                <c:pt idx="36">
                  <c:v>13166.241</c:v>
                </c:pt>
                <c:pt idx="37">
                  <c:v>14148.565000000001</c:v>
                </c:pt>
                <c:pt idx="38">
                  <c:v>14139.933000000001</c:v>
                </c:pt>
                <c:pt idx="39">
                  <c:v>15221.817999999999</c:v>
                </c:pt>
                <c:pt idx="40">
                  <c:v>15563.209000000001</c:v>
                </c:pt>
                <c:pt idx="41">
                  <c:v>16712.605</c:v>
                </c:pt>
                <c:pt idx="42">
                  <c:v>16870.1355</c:v>
                </c:pt>
                <c:pt idx="43">
                  <c:v>17921.388500000001</c:v>
                </c:pt>
                <c:pt idx="44">
                  <c:v>18655.423999999999</c:v>
                </c:pt>
                <c:pt idx="45">
                  <c:v>20093.418000000001</c:v>
                </c:pt>
                <c:pt idx="46">
                  <c:v>20477.841</c:v>
                </c:pt>
                <c:pt idx="47">
                  <c:v>20573.242999999999</c:v>
                </c:pt>
                <c:pt idx="48">
                  <c:v>20316.994999999999</c:v>
                </c:pt>
                <c:pt idx="49">
                  <c:v>21480.573</c:v>
                </c:pt>
                <c:pt idx="50">
                  <c:v>21484.317999999999</c:v>
                </c:pt>
                <c:pt idx="51">
                  <c:v>21588.793000000001</c:v>
                </c:pt>
                <c:pt idx="52">
                  <c:v>21559.705000000002</c:v>
                </c:pt>
                <c:pt idx="53">
                  <c:v>22542.948</c:v>
                </c:pt>
                <c:pt idx="54">
                  <c:v>22200.503000000001</c:v>
                </c:pt>
                <c:pt idx="55">
                  <c:v>22884.016</c:v>
                </c:pt>
                <c:pt idx="56">
                  <c:v>22984.870999999999</c:v>
                </c:pt>
                <c:pt idx="57">
                  <c:v>23876.268</c:v>
                </c:pt>
                <c:pt idx="58">
                  <c:v>23382.016</c:v>
                </c:pt>
                <c:pt idx="59">
                  <c:v>23676.505000000001</c:v>
                </c:pt>
                <c:pt idx="60">
                  <c:v>23269.687000000002</c:v>
                </c:pt>
                <c:pt idx="61">
                  <c:v>24032.652999999998</c:v>
                </c:pt>
                <c:pt idx="62">
                  <c:v>23766.005000000001</c:v>
                </c:pt>
                <c:pt idx="63">
                  <c:v>24014.8655</c:v>
                </c:pt>
                <c:pt idx="64">
                  <c:v>23132.544000000002</c:v>
                </c:pt>
                <c:pt idx="65">
                  <c:v>20374.316999999999</c:v>
                </c:pt>
                <c:pt idx="66">
                  <c:v>21428.124</c:v>
                </c:pt>
                <c:pt idx="67">
                  <c:v>22217.752</c:v>
                </c:pt>
                <c:pt idx="68">
                  <c:v>23296.475999999999</c:v>
                </c:pt>
                <c:pt idx="69">
                  <c:v>25439.437000000002</c:v>
                </c:pt>
                <c:pt idx="70">
                  <c:v>25162.55</c:v>
                </c:pt>
                <c:pt idx="71">
                  <c:v>25713.893</c:v>
                </c:pt>
                <c:pt idx="72">
                  <c:v>27152.491000000002</c:v>
                </c:pt>
                <c:pt idx="73">
                  <c:v>28565.172999999999</c:v>
                </c:pt>
                <c:pt idx="74">
                  <c:v>27446.606</c:v>
                </c:pt>
                <c:pt idx="75">
                  <c:v>27824.206999999999</c:v>
                </c:pt>
                <c:pt idx="76">
                  <c:v>27869.741999999998</c:v>
                </c:pt>
                <c:pt idx="77">
                  <c:v>28694.623</c:v>
                </c:pt>
                <c:pt idx="78">
                  <c:v>28813.038</c:v>
                </c:pt>
                <c:pt idx="79">
                  <c:v>28256.748</c:v>
                </c:pt>
                <c:pt idx="80">
                  <c:v>28982.177</c:v>
                </c:pt>
                <c:pt idx="81">
                  <c:v>29773.929</c:v>
                </c:pt>
                <c:pt idx="82" formatCode="0">
                  <c:v>29313.954103393313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EA9-43F7-ADB7-15D215DC4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926336"/>
        <c:axId val="606927872"/>
      </c:lineChart>
      <c:catAx>
        <c:axId val="606926336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606927872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606927872"/>
        <c:scaling>
          <c:orientation val="minMax"/>
          <c:max val="30000"/>
        </c:scaling>
        <c:delete val="0"/>
        <c:axPos val="l"/>
        <c:numFmt formatCode="#,##0.0_);\(#,##0.0\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6926336"/>
        <c:crosses val="autoZero"/>
        <c:crossBetween val="between"/>
        <c:majorUnit val="2500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8.1099703437325879E-2"/>
          <c:y val="4.7585503264945976E-2"/>
          <c:w val="0.15738729898465351"/>
          <c:h val="0.54567823119839476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24279885378539E-2"/>
          <c:y val="1.7701156975591222E-2"/>
          <c:w val="0.93521669191180101"/>
          <c:h val="0.92381439000084398"/>
        </c:manualLayout>
      </c:layout>
      <c:lineChart>
        <c:grouping val="standard"/>
        <c:varyColors val="0"/>
        <c:ser>
          <c:idx val="0"/>
          <c:order val="0"/>
          <c:tx>
            <c:strRef>
              <c:f>'[thisquarter_final.xlsx]Quarterly data tables'!$A$734</c:f>
              <c:strCache>
                <c:ptCount val="1"/>
                <c:pt idx="0">
                  <c:v> All Equity REITs </c:v>
                </c:pt>
              </c:strCache>
              <c:extLst xmlns:c15="http://schemas.microsoft.com/office/drawing/2012/chart"/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tables'!$R$734:$CV$734</c:f>
              <c:numCache>
                <c:formatCode>0.00</c:formatCode>
                <c:ptCount val="83"/>
                <c:pt idx="0">
                  <c:v>84.737428113174772</c:v>
                </c:pt>
                <c:pt idx="1">
                  <c:v>83.327507039713964</c:v>
                </c:pt>
                <c:pt idx="2">
                  <c:v>86.297429605036811</c:v>
                </c:pt>
                <c:pt idx="3">
                  <c:v>97.948803935812307</c:v>
                </c:pt>
                <c:pt idx="4">
                  <c:v>76.566829519037697</c:v>
                </c:pt>
                <c:pt idx="5">
                  <c:v>83.285140874029608</c:v>
                </c:pt>
                <c:pt idx="6">
                  <c:v>92.013829891202747</c:v>
                </c:pt>
                <c:pt idx="7">
                  <c:v>108.18348018700645</c:v>
                </c:pt>
                <c:pt idx="8">
                  <c:v>78.514659293607409</c:v>
                </c:pt>
                <c:pt idx="9">
                  <c:v>77.931940865533306</c:v>
                </c:pt>
                <c:pt idx="10">
                  <c:v>83.863980960956297</c:v>
                </c:pt>
                <c:pt idx="11">
                  <c:v>83.907897727719089</c:v>
                </c:pt>
                <c:pt idx="12">
                  <c:v>89.885101071676516</c:v>
                </c:pt>
                <c:pt idx="13">
                  <c:v>86.84837997952323</c:v>
                </c:pt>
                <c:pt idx="14">
                  <c:v>73.876483009338884</c:v>
                </c:pt>
                <c:pt idx="15">
                  <c:v>79.082101723787758</c:v>
                </c:pt>
                <c:pt idx="16">
                  <c:v>97.107912320617771</c:v>
                </c:pt>
                <c:pt idx="17">
                  <c:v>77.902650996604848</c:v>
                </c:pt>
                <c:pt idx="18">
                  <c:v>85.128157968837456</c:v>
                </c:pt>
                <c:pt idx="19">
                  <c:v>192.26417817982787</c:v>
                </c:pt>
                <c:pt idx="20">
                  <c:v>65.572837132590024</c:v>
                </c:pt>
                <c:pt idx="21">
                  <c:v>88.551305123590666</c:v>
                </c:pt>
                <c:pt idx="22">
                  <c:v>69.10874657706907</c:v>
                </c:pt>
                <c:pt idx="23">
                  <c:v>84.607634486158773</c:v>
                </c:pt>
                <c:pt idx="24">
                  <c:v>70.312145604610663</c:v>
                </c:pt>
                <c:pt idx="25">
                  <c:v>72.705563583578126</c:v>
                </c:pt>
                <c:pt idx="26">
                  <c:v>72.458488853225916</c:v>
                </c:pt>
                <c:pt idx="27">
                  <c:v>83.99539018984899</c:v>
                </c:pt>
                <c:pt idx="28">
                  <c:v>65.742683236435312</c:v>
                </c:pt>
                <c:pt idx="29">
                  <c:v>70.91502308105207</c:v>
                </c:pt>
                <c:pt idx="30">
                  <c:v>62.667544323492763</c:v>
                </c:pt>
                <c:pt idx="31">
                  <c:v>71.041823981386855</c:v>
                </c:pt>
                <c:pt idx="32">
                  <c:v>68.510663498229334</c:v>
                </c:pt>
                <c:pt idx="33">
                  <c:v>67.045327417351658</c:v>
                </c:pt>
                <c:pt idx="34">
                  <c:v>63.759916590188439</c:v>
                </c:pt>
                <c:pt idx="35">
                  <c:v>83.806564825784776</c:v>
                </c:pt>
                <c:pt idx="36">
                  <c:v>72.196754023396878</c:v>
                </c:pt>
                <c:pt idx="37">
                  <c:v>69.234016521328741</c:v>
                </c:pt>
                <c:pt idx="38">
                  <c:v>68.76800767272762</c:v>
                </c:pt>
                <c:pt idx="39">
                  <c:v>71.23790497709183</c:v>
                </c:pt>
                <c:pt idx="40">
                  <c:v>74.880918049139538</c:v>
                </c:pt>
                <c:pt idx="41">
                  <c:v>80.541389020193378</c:v>
                </c:pt>
                <c:pt idx="42">
                  <c:v>66.569204555463145</c:v>
                </c:pt>
                <c:pt idx="43">
                  <c:v>79.543881649124444</c:v>
                </c:pt>
                <c:pt idx="44">
                  <c:v>83.062260188261462</c:v>
                </c:pt>
                <c:pt idx="45">
                  <c:v>66.268076490494323</c:v>
                </c:pt>
                <c:pt idx="46">
                  <c:v>77.093488350507641</c:v>
                </c:pt>
                <c:pt idx="47">
                  <c:v>79.416884433957208</c:v>
                </c:pt>
                <c:pt idx="48">
                  <c:v>100.40428019549807</c:v>
                </c:pt>
                <c:pt idx="49">
                  <c:v>68.817763744614354</c:v>
                </c:pt>
                <c:pt idx="50">
                  <c:v>74.770169821222936</c:v>
                </c:pt>
                <c:pt idx="51">
                  <c:v>75.175576759601</c:v>
                </c:pt>
                <c:pt idx="52">
                  <c:v>77.394108298408739</c:v>
                </c:pt>
                <c:pt idx="53">
                  <c:v>68.926522152457991</c:v>
                </c:pt>
                <c:pt idx="54">
                  <c:v>73.177710514312139</c:v>
                </c:pt>
                <c:pt idx="55">
                  <c:v>73.901896533311842</c:v>
                </c:pt>
                <c:pt idx="56">
                  <c:v>74.567935657818623</c:v>
                </c:pt>
                <c:pt idx="57">
                  <c:v>70.692587390662396</c:v>
                </c:pt>
                <c:pt idx="58">
                  <c:v>71.293057609107152</c:v>
                </c:pt>
                <c:pt idx="59">
                  <c:v>73.924437147207399</c:v>
                </c:pt>
                <c:pt idx="60">
                  <c:v>78.866863666285653</c:v>
                </c:pt>
                <c:pt idx="61">
                  <c:v>70.141863086604957</c:v>
                </c:pt>
                <c:pt idx="62">
                  <c:v>78.461199658977321</c:v>
                </c:pt>
                <c:pt idx="63">
                  <c:v>71.284356579667175</c:v>
                </c:pt>
                <c:pt idx="64">
                  <c:v>85.070307394344994</c:v>
                </c:pt>
                <c:pt idx="65">
                  <c:v>84.188424109220264</c:v>
                </c:pt>
                <c:pt idx="66">
                  <c:v>78.068994998353375</c:v>
                </c:pt>
                <c:pt idx="67">
                  <c:v>74.17394175463653</c:v>
                </c:pt>
                <c:pt idx="68">
                  <c:v>75.288298784593749</c:v>
                </c:pt>
                <c:pt idx="69">
                  <c:v>65.612885387450675</c:v>
                </c:pt>
                <c:pt idx="70">
                  <c:v>68.547004241336367</c:v>
                </c:pt>
                <c:pt idx="71">
                  <c:v>72.000965217984998</c:v>
                </c:pt>
                <c:pt idx="72">
                  <c:v>68.606161550299404</c:v>
                </c:pt>
                <c:pt idx="73">
                  <c:v>61.823782025891724</c:v>
                </c:pt>
                <c:pt idx="74">
                  <c:v>78.933882182075763</c:v>
                </c:pt>
                <c:pt idx="75">
                  <c:v>68.627060468526096</c:v>
                </c:pt>
                <c:pt idx="76">
                  <c:v>74.490966061435813</c:v>
                </c:pt>
                <c:pt idx="77">
                  <c:v>64.031088078837598</c:v>
                </c:pt>
                <c:pt idx="78">
                  <c:v>67.731116446977197</c:v>
                </c:pt>
                <c:pt idx="79">
                  <c:v>73.503765377203152</c:v>
                </c:pt>
                <c:pt idx="80">
                  <c:v>77.589229800506999</c:v>
                </c:pt>
                <c:pt idx="81">
                  <c:v>68.545682929512964</c:v>
                </c:pt>
                <c:pt idx="82" formatCode="0.0">
                  <c:v>76.211099655989585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18-476B-AF96-321D64FBF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6947656"/>
        <c:axId val="1196943064"/>
      </c:lineChart>
      <c:catAx>
        <c:axId val="1196947656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94306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1196943064"/>
        <c:scaling>
          <c:orientation val="minMax"/>
          <c:max val="20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947656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088387195581E-2"/>
          <c:y val="8.1403099448730615E-2"/>
          <c:w val="0.92313254305220016"/>
          <c:h val="0.86002936828217202"/>
        </c:manualLayout>
      </c:layout>
      <c:barChart>
        <c:barDir val="col"/>
        <c:grouping val="stacked"/>
        <c:varyColors val="0"/>
        <c:ser>
          <c:idx val="0"/>
          <c:order val="0"/>
          <c:tx>
            <c:v>Secured Debt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tables'!$R$759:$CV$759</c:f>
              <c:numCache>
                <c:formatCode>General</c:formatCode>
                <c:ptCount val="83"/>
                <c:pt idx="0">
                  <c:v>97336.277000000002</c:v>
                </c:pt>
                <c:pt idx="1">
                  <c:v>99167.334999999992</c:v>
                </c:pt>
                <c:pt idx="2">
                  <c:v>100584.039</c:v>
                </c:pt>
                <c:pt idx="3">
                  <c:v>113229.97900000001</c:v>
                </c:pt>
                <c:pt idx="4">
                  <c:v>114572.13400000001</c:v>
                </c:pt>
                <c:pt idx="5">
                  <c:v>120856.46100000001</c:v>
                </c:pt>
                <c:pt idx="6">
                  <c:v>124048.09999999999</c:v>
                </c:pt>
                <c:pt idx="7">
                  <c:v>124700.764</c:v>
                </c:pt>
                <c:pt idx="8">
                  <c:v>126734.74299999999</c:v>
                </c:pt>
                <c:pt idx="9">
                  <c:v>128998.86199999999</c:v>
                </c:pt>
                <c:pt idx="10">
                  <c:v>129686.88000000002</c:v>
                </c:pt>
                <c:pt idx="11">
                  <c:v>133118.63699999999</c:v>
                </c:pt>
                <c:pt idx="12">
                  <c:v>130325.44300000001</c:v>
                </c:pt>
                <c:pt idx="13">
                  <c:v>131320.78699999998</c:v>
                </c:pt>
                <c:pt idx="14">
                  <c:v>132931.291</c:v>
                </c:pt>
                <c:pt idx="15">
                  <c:v>134044.15</c:v>
                </c:pt>
                <c:pt idx="16">
                  <c:v>136772.986</c:v>
                </c:pt>
                <c:pt idx="17">
                  <c:v>135930.53000000003</c:v>
                </c:pt>
                <c:pt idx="18">
                  <c:v>136694.745</c:v>
                </c:pt>
                <c:pt idx="19">
                  <c:v>120061.00499999999</c:v>
                </c:pt>
                <c:pt idx="20">
                  <c:v>120877.242</c:v>
                </c:pt>
                <c:pt idx="21">
                  <c:v>123273.76699999999</c:v>
                </c:pt>
                <c:pt idx="22">
                  <c:v>123234.524</c:v>
                </c:pt>
                <c:pt idx="23">
                  <c:v>123735.93000000001</c:v>
                </c:pt>
                <c:pt idx="24">
                  <c:v>123431.83500000001</c:v>
                </c:pt>
                <c:pt idx="25">
                  <c:v>121461.26</c:v>
                </c:pt>
                <c:pt idx="26">
                  <c:v>123896.583</c:v>
                </c:pt>
                <c:pt idx="27">
                  <c:v>139197.859</c:v>
                </c:pt>
                <c:pt idx="28">
                  <c:v>141395.87799999997</c:v>
                </c:pt>
                <c:pt idx="29">
                  <c:v>144546.44200000001</c:v>
                </c:pt>
                <c:pt idx="30">
                  <c:v>144619.94799999997</c:v>
                </c:pt>
                <c:pt idx="31">
                  <c:v>143249.89399999997</c:v>
                </c:pt>
                <c:pt idx="32">
                  <c:v>148476.57299999995</c:v>
                </c:pt>
                <c:pt idx="33">
                  <c:v>150721.46299999999</c:v>
                </c:pt>
                <c:pt idx="34">
                  <c:v>152480.10100000002</c:v>
                </c:pt>
                <c:pt idx="35">
                  <c:v>152872.42499999996</c:v>
                </c:pt>
                <c:pt idx="36">
                  <c:v>159796.77399999998</c:v>
                </c:pt>
                <c:pt idx="37">
                  <c:v>163656.89700000003</c:v>
                </c:pt>
                <c:pt idx="38">
                  <c:v>162052.66000000003</c:v>
                </c:pt>
                <c:pt idx="39">
                  <c:v>166675.73900000003</c:v>
                </c:pt>
                <c:pt idx="40">
                  <c:v>167610.15700000004</c:v>
                </c:pt>
                <c:pt idx="41">
                  <c:v>170236.12700000001</c:v>
                </c:pt>
                <c:pt idx="42">
                  <c:v>172016.42500000002</c:v>
                </c:pt>
                <c:pt idx="43">
                  <c:v>189110.88999999996</c:v>
                </c:pt>
                <c:pt idx="44">
                  <c:v>191333.74399999998</c:v>
                </c:pt>
                <c:pt idx="45">
                  <c:v>194759.10699999999</c:v>
                </c:pt>
                <c:pt idx="46">
                  <c:v>197127.75900000002</c:v>
                </c:pt>
                <c:pt idx="47">
                  <c:v>193063.63500000001</c:v>
                </c:pt>
                <c:pt idx="48">
                  <c:v>189711.49700000003</c:v>
                </c:pt>
                <c:pt idx="49">
                  <c:v>186692.60500000001</c:v>
                </c:pt>
                <c:pt idx="50">
                  <c:v>179464.52299999996</c:v>
                </c:pt>
                <c:pt idx="51">
                  <c:v>178655.20799999998</c:v>
                </c:pt>
                <c:pt idx="52">
                  <c:v>171479.41700000002</c:v>
                </c:pt>
                <c:pt idx="53">
                  <c:v>169186.29200000004</c:v>
                </c:pt>
                <c:pt idx="54">
                  <c:v>165765.23699999999</c:v>
                </c:pt>
                <c:pt idx="55">
                  <c:v>167546.35700000002</c:v>
                </c:pt>
                <c:pt idx="56">
                  <c:v>168592.61099999998</c:v>
                </c:pt>
                <c:pt idx="57">
                  <c:v>166857.42300000001</c:v>
                </c:pt>
                <c:pt idx="58">
                  <c:v>162304.96299999999</c:v>
                </c:pt>
                <c:pt idx="59">
                  <c:v>158952.856</c:v>
                </c:pt>
                <c:pt idx="60">
                  <c:v>156971.51599999997</c:v>
                </c:pt>
                <c:pt idx="61">
                  <c:v>154117.31999999998</c:v>
                </c:pt>
                <c:pt idx="62">
                  <c:v>150641.02900000001</c:v>
                </c:pt>
                <c:pt idx="63">
                  <c:v>153528.41900000002</c:v>
                </c:pt>
                <c:pt idx="64">
                  <c:v>152995.09899999999</c:v>
                </c:pt>
                <c:pt idx="65">
                  <c:v>152153.97700000001</c:v>
                </c:pt>
                <c:pt idx="66">
                  <c:v>153451.92499999996</c:v>
                </c:pt>
                <c:pt idx="67">
                  <c:v>152060.54600000003</c:v>
                </c:pt>
                <c:pt idx="68">
                  <c:v>150095.565</c:v>
                </c:pt>
                <c:pt idx="69">
                  <c:v>145920.79900000003</c:v>
                </c:pt>
                <c:pt idx="70">
                  <c:v>131621.00700000001</c:v>
                </c:pt>
                <c:pt idx="71">
                  <c:v>130778.89899999999</c:v>
                </c:pt>
                <c:pt idx="72">
                  <c:v>132535.12100000001</c:v>
                </c:pt>
                <c:pt idx="73">
                  <c:v>133294.64600000001</c:v>
                </c:pt>
                <c:pt idx="74">
                  <c:v>133203.67199999999</c:v>
                </c:pt>
                <c:pt idx="75">
                  <c:v>130764.416</c:v>
                </c:pt>
                <c:pt idx="76">
                  <c:v>132521.008</c:v>
                </c:pt>
                <c:pt idx="77">
                  <c:v>130098.08300000001</c:v>
                </c:pt>
                <c:pt idx="78">
                  <c:v>128466.44301179514</c:v>
                </c:pt>
                <c:pt idx="79">
                  <c:v>136488.58934568477</c:v>
                </c:pt>
                <c:pt idx="80">
                  <c:v>131660.05308280792</c:v>
                </c:pt>
                <c:pt idx="81">
                  <c:v>131124.87223751526</c:v>
                </c:pt>
                <c:pt idx="82" formatCode="0.0">
                  <c:v>130195.40757334881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3-4C51-A653-A866F38B9CE6}"/>
            </c:ext>
          </c:extLst>
        </c:ser>
        <c:ser>
          <c:idx val="1"/>
          <c:order val="1"/>
          <c:tx>
            <c:v>Unsecured Debt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tables'!$R$784:$CV$784</c:f>
              <c:numCache>
                <c:formatCode>#,##0.00</c:formatCode>
                <c:ptCount val="83"/>
                <c:pt idx="0">
                  <c:v>78915.548999999999</c:v>
                </c:pt>
                <c:pt idx="1">
                  <c:v>80678.519</c:v>
                </c:pt>
                <c:pt idx="2">
                  <c:v>82746.264999999999</c:v>
                </c:pt>
                <c:pt idx="3">
                  <c:v>94640.838000000003</c:v>
                </c:pt>
                <c:pt idx="4">
                  <c:v>97521.964999999997</c:v>
                </c:pt>
                <c:pt idx="5">
                  <c:v>101844.524</c:v>
                </c:pt>
                <c:pt idx="6">
                  <c:v>102706.55</c:v>
                </c:pt>
                <c:pt idx="7">
                  <c:v>109354.428</c:v>
                </c:pt>
                <c:pt idx="8">
                  <c:v>107696.97</c:v>
                </c:pt>
                <c:pt idx="9">
                  <c:v>110387.069</c:v>
                </c:pt>
                <c:pt idx="10">
                  <c:v>112177.834</c:v>
                </c:pt>
                <c:pt idx="11">
                  <c:v>117841.084</c:v>
                </c:pt>
                <c:pt idx="12">
                  <c:v>115689.287</c:v>
                </c:pt>
                <c:pt idx="13">
                  <c:v>117464.633</c:v>
                </c:pt>
                <c:pt idx="14">
                  <c:v>118916.944</c:v>
                </c:pt>
                <c:pt idx="15">
                  <c:v>125832.22900000001</c:v>
                </c:pt>
                <c:pt idx="16">
                  <c:v>125703.32399999999</c:v>
                </c:pt>
                <c:pt idx="17">
                  <c:v>126650.37699999999</c:v>
                </c:pt>
                <c:pt idx="18">
                  <c:v>126482.819</c:v>
                </c:pt>
                <c:pt idx="19">
                  <c:v>119693.291</c:v>
                </c:pt>
                <c:pt idx="20">
                  <c:v>114584.406</c:v>
                </c:pt>
                <c:pt idx="21">
                  <c:v>104879.31</c:v>
                </c:pt>
                <c:pt idx="22">
                  <c:v>102575.584</c:v>
                </c:pt>
                <c:pt idx="23">
                  <c:v>100471.736</c:v>
                </c:pt>
                <c:pt idx="24">
                  <c:v>99880.724000000002</c:v>
                </c:pt>
                <c:pt idx="25">
                  <c:v>98753.839000000007</c:v>
                </c:pt>
                <c:pt idx="26">
                  <c:v>100953.189</c:v>
                </c:pt>
                <c:pt idx="27">
                  <c:v>110795.379</c:v>
                </c:pt>
                <c:pt idx="28">
                  <c:v>113329.57399999999</c:v>
                </c:pt>
                <c:pt idx="29">
                  <c:v>115043.106</c:v>
                </c:pt>
                <c:pt idx="30">
                  <c:v>119734.144</c:v>
                </c:pt>
                <c:pt idx="31">
                  <c:v>119018.274</c:v>
                </c:pt>
                <c:pt idx="32">
                  <c:v>132981.31599999999</c:v>
                </c:pt>
                <c:pt idx="33">
                  <c:v>137526.46100000001</c:v>
                </c:pt>
                <c:pt idx="34">
                  <c:v>141518.81899999999</c:v>
                </c:pt>
                <c:pt idx="35">
                  <c:v>145479.76800000001</c:v>
                </c:pt>
                <c:pt idx="36">
                  <c:v>153605.141</c:v>
                </c:pt>
                <c:pt idx="37">
                  <c:v>159552.815</c:v>
                </c:pt>
                <c:pt idx="38">
                  <c:v>173318.72399999999</c:v>
                </c:pt>
                <c:pt idx="39">
                  <c:v>183811.09599999999</c:v>
                </c:pt>
                <c:pt idx="40">
                  <c:v>200746.76</c:v>
                </c:pt>
                <c:pt idx="41">
                  <c:v>208621.41099999999</c:v>
                </c:pt>
                <c:pt idx="42">
                  <c:v>214834.024</c:v>
                </c:pt>
                <c:pt idx="43">
                  <c:v>222807.15</c:v>
                </c:pt>
                <c:pt idx="44">
                  <c:v>237991.603</c:v>
                </c:pt>
                <c:pt idx="45">
                  <c:v>248569.95800000001</c:v>
                </c:pt>
                <c:pt idx="46">
                  <c:v>259465.06099999999</c:v>
                </c:pt>
                <c:pt idx="47">
                  <c:v>263253.90399999998</c:v>
                </c:pt>
                <c:pt idx="48">
                  <c:v>264165.891</c:v>
                </c:pt>
                <c:pt idx="49">
                  <c:v>270954.04399999999</c:v>
                </c:pt>
                <c:pt idx="50">
                  <c:v>272589.33199999999</c:v>
                </c:pt>
                <c:pt idx="51">
                  <c:v>276592.55499999999</c:v>
                </c:pt>
                <c:pt idx="52">
                  <c:v>284748.027</c:v>
                </c:pt>
                <c:pt idx="53">
                  <c:v>292982.56900000002</c:v>
                </c:pt>
                <c:pt idx="54">
                  <c:v>300103.62599999999</c:v>
                </c:pt>
                <c:pt idx="55">
                  <c:v>314069.46500000003</c:v>
                </c:pt>
                <c:pt idx="56">
                  <c:v>317584.859</c:v>
                </c:pt>
                <c:pt idx="57">
                  <c:v>318207.55200000003</c:v>
                </c:pt>
                <c:pt idx="58">
                  <c:v>326070.05800000002</c:v>
                </c:pt>
                <c:pt idx="59">
                  <c:v>334672.25599999999</c:v>
                </c:pt>
                <c:pt idx="60">
                  <c:v>339179.18</c:v>
                </c:pt>
                <c:pt idx="61">
                  <c:v>348174.53600000002</c:v>
                </c:pt>
                <c:pt idx="62">
                  <c:v>359119.489</c:v>
                </c:pt>
                <c:pt idx="63">
                  <c:v>363556.375</c:v>
                </c:pt>
                <c:pt idx="64">
                  <c:v>406500.75799999997</c:v>
                </c:pt>
                <c:pt idx="65">
                  <c:v>405045.46100000001</c:v>
                </c:pt>
                <c:pt idx="66">
                  <c:v>399527.99900000001</c:v>
                </c:pt>
                <c:pt idx="67">
                  <c:v>406451.50300000003</c:v>
                </c:pt>
                <c:pt idx="68">
                  <c:v>413402.64799999999</c:v>
                </c:pt>
                <c:pt idx="69">
                  <c:v>423452.902</c:v>
                </c:pt>
                <c:pt idx="70">
                  <c:v>421029.26</c:v>
                </c:pt>
                <c:pt idx="71">
                  <c:v>445985.68300000002</c:v>
                </c:pt>
                <c:pt idx="72">
                  <c:v>451988.50199999998</c:v>
                </c:pt>
                <c:pt idx="73">
                  <c:v>465292.14299999998</c:v>
                </c:pt>
                <c:pt idx="74">
                  <c:v>461418.24400000001</c:v>
                </c:pt>
                <c:pt idx="75">
                  <c:v>474677.82699999999</c:v>
                </c:pt>
                <c:pt idx="76">
                  <c:v>478806.15100000001</c:v>
                </c:pt>
                <c:pt idx="77">
                  <c:v>486716.52299999999</c:v>
                </c:pt>
                <c:pt idx="78">
                  <c:v>492394.12199999997</c:v>
                </c:pt>
                <c:pt idx="79">
                  <c:v>491863.30900000001</c:v>
                </c:pt>
                <c:pt idx="80">
                  <c:v>500116.804</c:v>
                </c:pt>
                <c:pt idx="81">
                  <c:v>500166.40955709066</c:v>
                </c:pt>
                <c:pt idx="82" formatCode="0.0">
                  <c:v>504993.19333788863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3-4C51-A653-A866F38B9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80971280"/>
        <c:axId val="1280979480"/>
      </c:barChart>
      <c:catAx>
        <c:axId val="1280971280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0979480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1280979480"/>
        <c:scaling>
          <c:orientation val="minMax"/>
          <c:max val="70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097128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050657808909274"/>
          <c:y val="4.9647967805633241E-4"/>
          <c:w val="0.43648466988695539"/>
          <c:h val="5.225609941417480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124275773181255E-2"/>
          <c:y val="8.2021697315342354E-2"/>
          <c:w val="0.93704249742683776"/>
          <c:h val="0.85932746702678076"/>
        </c:manualLayout>
      </c:layout>
      <c:barChart>
        <c:barDir val="col"/>
        <c:grouping val="stacked"/>
        <c:varyColors val="0"/>
        <c:ser>
          <c:idx val="1"/>
          <c:order val="0"/>
          <c:tx>
            <c:v>Fixed</c:v>
          </c:tx>
          <c:spPr>
            <a:solidFill>
              <a:schemeClr val="accent1"/>
            </a:solidFill>
            <a:ln>
              <a:noFill/>
            </a:ln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tables'!$R$841:$CV$841</c:f>
              <c:numCache>
                <c:formatCode>General</c:formatCode>
                <c:ptCount val="83"/>
                <c:pt idx="0">
                  <c:v>79.330392164228869</c:v>
                </c:pt>
                <c:pt idx="1">
                  <c:v>76.64860156170829</c:v>
                </c:pt>
                <c:pt idx="2">
                  <c:v>78.247435791668877</c:v>
                </c:pt>
                <c:pt idx="3">
                  <c:v>77.263596199399402</c:v>
                </c:pt>
                <c:pt idx="4">
                  <c:v>75.796980067885855</c:v>
                </c:pt>
                <c:pt idx="5">
                  <c:v>75.583972150437802</c:v>
                </c:pt>
                <c:pt idx="6">
                  <c:v>76.759917828545781</c:v>
                </c:pt>
                <c:pt idx="7">
                  <c:v>78.14670008609491</c:v>
                </c:pt>
                <c:pt idx="8">
                  <c:v>79.232220844809333</c:v>
                </c:pt>
                <c:pt idx="9">
                  <c:v>80.24421145658215</c:v>
                </c:pt>
                <c:pt idx="10">
                  <c:v>83.168013407869864</c:v>
                </c:pt>
                <c:pt idx="11">
                  <c:v>86.36035593490459</c:v>
                </c:pt>
                <c:pt idx="12">
                  <c:v>84.195902107336678</c:v>
                </c:pt>
                <c:pt idx="13">
                  <c:v>85.368408362299249</c:v>
                </c:pt>
                <c:pt idx="14">
                  <c:v>83.02265564832534</c:v>
                </c:pt>
                <c:pt idx="15">
                  <c:v>83.434116166364461</c:v>
                </c:pt>
                <c:pt idx="16">
                  <c:v>80.089747917539384</c:v>
                </c:pt>
                <c:pt idx="17">
                  <c:v>80.395211041766601</c:v>
                </c:pt>
                <c:pt idx="18">
                  <c:v>79.639368236241367</c:v>
                </c:pt>
                <c:pt idx="19">
                  <c:v>80.875645368178638</c:v>
                </c:pt>
                <c:pt idx="20">
                  <c:v>78.645460588880184</c:v>
                </c:pt>
                <c:pt idx="21">
                  <c:v>81.272559893178141</c:v>
                </c:pt>
                <c:pt idx="22">
                  <c:v>82.407105648782448</c:v>
                </c:pt>
                <c:pt idx="23">
                  <c:v>83.512435389081162</c:v>
                </c:pt>
                <c:pt idx="24">
                  <c:v>84.714995699573933</c:v>
                </c:pt>
                <c:pt idx="25">
                  <c:v>84.789296784086659</c:v>
                </c:pt>
                <c:pt idx="26">
                  <c:v>84.166435695602786</c:v>
                </c:pt>
                <c:pt idx="27">
                  <c:v>94.159226884567488</c:v>
                </c:pt>
                <c:pt idx="28">
                  <c:v>92.780038111878625</c:v>
                </c:pt>
                <c:pt idx="29">
                  <c:v>88.834342448737985</c:v>
                </c:pt>
                <c:pt idx="30">
                  <c:v>80.431736729357652</c:v>
                </c:pt>
                <c:pt idx="31">
                  <c:v>81.822992041537049</c:v>
                </c:pt>
                <c:pt idx="32">
                  <c:v>83.294290306684886</c:v>
                </c:pt>
                <c:pt idx="33">
                  <c:v>88.417414287426922</c:v>
                </c:pt>
                <c:pt idx="34">
                  <c:v>89.501707365183265</c:v>
                </c:pt>
                <c:pt idx="35">
                  <c:v>88.011775045944248</c:v>
                </c:pt>
                <c:pt idx="36">
                  <c:v>87.469950983167706</c:v>
                </c:pt>
                <c:pt idx="37">
                  <c:v>88.597734043069238</c:v>
                </c:pt>
                <c:pt idx="38">
                  <c:v>85.969907664793979</c:v>
                </c:pt>
                <c:pt idx="39">
                  <c:v>89.006876947535048</c:v>
                </c:pt>
                <c:pt idx="40">
                  <c:v>90.5908721772321</c:v>
                </c:pt>
                <c:pt idx="41">
                  <c:v>91.37654011503399</c:v>
                </c:pt>
                <c:pt idx="42">
                  <c:v>87.606894648850854</c:v>
                </c:pt>
                <c:pt idx="43">
                  <c:v>87.372711047367304</c:v>
                </c:pt>
                <c:pt idx="44">
                  <c:v>86.498835154893399</c:v>
                </c:pt>
                <c:pt idx="45">
                  <c:v>87.220062654438692</c:v>
                </c:pt>
                <c:pt idx="46">
                  <c:v>81.076131414803001</c:v>
                </c:pt>
                <c:pt idx="47">
                  <c:v>79.854765412268918</c:v>
                </c:pt>
                <c:pt idx="48">
                  <c:v>79.406916586763302</c:v>
                </c:pt>
                <c:pt idx="49">
                  <c:v>80.267757243197366</c:v>
                </c:pt>
                <c:pt idx="50">
                  <c:v>80.173198311623793</c:v>
                </c:pt>
                <c:pt idx="51">
                  <c:v>81.135318634762697</c:v>
                </c:pt>
                <c:pt idx="52">
                  <c:v>84.609116311496436</c:v>
                </c:pt>
                <c:pt idx="53">
                  <c:v>85.007163040914463</c:v>
                </c:pt>
                <c:pt idx="54">
                  <c:v>85.210982447019603</c:v>
                </c:pt>
                <c:pt idx="55">
                  <c:v>82.515105534543125</c:v>
                </c:pt>
                <c:pt idx="56">
                  <c:v>81.952637154077209</c:v>
                </c:pt>
                <c:pt idx="57">
                  <c:v>82.980006667128265</c:v>
                </c:pt>
                <c:pt idx="58">
                  <c:v>82.515823233361701</c:v>
                </c:pt>
                <c:pt idx="59">
                  <c:v>81.534935709424133</c:v>
                </c:pt>
                <c:pt idx="60">
                  <c:v>83.652850369280102</c:v>
                </c:pt>
                <c:pt idx="61">
                  <c:v>84.166476089911328</c:v>
                </c:pt>
                <c:pt idx="62">
                  <c:v>85.996758677386026</c:v>
                </c:pt>
                <c:pt idx="63">
                  <c:v>86.205025657463892</c:v>
                </c:pt>
                <c:pt idx="64">
                  <c:v>81.889159562965446</c:v>
                </c:pt>
                <c:pt idx="65">
                  <c:v>85.68712574851051</c:v>
                </c:pt>
                <c:pt idx="66">
                  <c:v>87.806719525319082</c:v>
                </c:pt>
                <c:pt idx="67">
                  <c:v>87.840995735930065</c:v>
                </c:pt>
                <c:pt idx="68">
                  <c:v>88.641114729782601</c:v>
                </c:pt>
                <c:pt idx="69">
                  <c:v>88.807809922987246</c:v>
                </c:pt>
                <c:pt idx="70">
                  <c:v>89.871046665059779</c:v>
                </c:pt>
                <c:pt idx="71">
                  <c:v>88.147254952104632</c:v>
                </c:pt>
                <c:pt idx="72">
                  <c:v>86.971752558982814</c:v>
                </c:pt>
                <c:pt idx="73">
                  <c:v>87.642783494368643</c:v>
                </c:pt>
                <c:pt idx="74">
                  <c:v>87.308639218024155</c:v>
                </c:pt>
                <c:pt idx="75">
                  <c:v>88.411359432258223</c:v>
                </c:pt>
                <c:pt idx="76">
                  <c:v>88.759310342068133</c:v>
                </c:pt>
                <c:pt idx="77">
                  <c:v>89.906787780282997</c:v>
                </c:pt>
                <c:pt idx="78">
                  <c:v>90.631758989437714</c:v>
                </c:pt>
                <c:pt idx="79">
                  <c:v>91.187906485699898</c:v>
                </c:pt>
                <c:pt idx="80">
                  <c:v>91.23228581291815</c:v>
                </c:pt>
                <c:pt idx="81">
                  <c:v>91.687193789034581</c:v>
                </c:pt>
                <c:pt idx="82" formatCode="0.0">
                  <c:v>91.325055095081609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9-4969-A7E5-9F7EAD20B5AD}"/>
            </c:ext>
          </c:extLst>
        </c:ser>
        <c:ser>
          <c:idx val="0"/>
          <c:order val="1"/>
          <c:tx>
            <c:v>Floating</c:v>
          </c:tx>
          <c:spPr>
            <a:solidFill>
              <a:schemeClr val="accent2"/>
            </a:solidFill>
            <a:ln>
              <a:noFill/>
            </a:ln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tables'!$R$843:$CV$843</c:f>
              <c:numCache>
                <c:formatCode>General</c:formatCode>
                <c:ptCount val="83"/>
                <c:pt idx="0">
                  <c:v>20.669607835771131</c:v>
                </c:pt>
                <c:pt idx="1">
                  <c:v>23.35139843829171</c:v>
                </c:pt>
                <c:pt idx="2">
                  <c:v>21.752564208331123</c:v>
                </c:pt>
                <c:pt idx="3">
                  <c:v>22.736403800600598</c:v>
                </c:pt>
                <c:pt idx="4">
                  <c:v>24.203019932114145</c:v>
                </c:pt>
                <c:pt idx="5">
                  <c:v>24.416027849562198</c:v>
                </c:pt>
                <c:pt idx="6">
                  <c:v>23.240082171454219</c:v>
                </c:pt>
                <c:pt idx="7">
                  <c:v>21.85329991390509</c:v>
                </c:pt>
                <c:pt idx="8">
                  <c:v>20.767779155190667</c:v>
                </c:pt>
                <c:pt idx="9">
                  <c:v>19.75578854341785</c:v>
                </c:pt>
                <c:pt idx="10">
                  <c:v>16.831986592130136</c:v>
                </c:pt>
                <c:pt idx="11">
                  <c:v>13.63964406509541</c:v>
                </c:pt>
                <c:pt idx="12">
                  <c:v>15.804097892663322</c:v>
                </c:pt>
                <c:pt idx="13">
                  <c:v>14.631591637700751</c:v>
                </c:pt>
                <c:pt idx="14">
                  <c:v>16.97734435167466</c:v>
                </c:pt>
                <c:pt idx="15">
                  <c:v>16.565883833635539</c:v>
                </c:pt>
                <c:pt idx="16">
                  <c:v>19.910252082460616</c:v>
                </c:pt>
                <c:pt idx="17">
                  <c:v>19.604788958233399</c:v>
                </c:pt>
                <c:pt idx="18">
                  <c:v>20.360631763758633</c:v>
                </c:pt>
                <c:pt idx="19">
                  <c:v>19.124354631821362</c:v>
                </c:pt>
                <c:pt idx="20">
                  <c:v>21.354539411119816</c:v>
                </c:pt>
                <c:pt idx="21">
                  <c:v>18.727440106821859</c:v>
                </c:pt>
                <c:pt idx="22">
                  <c:v>17.592894351217552</c:v>
                </c:pt>
                <c:pt idx="23">
                  <c:v>16.487564610918838</c:v>
                </c:pt>
                <c:pt idx="24">
                  <c:v>15.285004300426067</c:v>
                </c:pt>
                <c:pt idx="25">
                  <c:v>15.210703215913341</c:v>
                </c:pt>
                <c:pt idx="26">
                  <c:v>15.833564304397214</c:v>
                </c:pt>
                <c:pt idx="27">
                  <c:v>5.840773115432512</c:v>
                </c:pt>
                <c:pt idx="28">
                  <c:v>7.2199618881213752</c:v>
                </c:pt>
                <c:pt idx="29">
                  <c:v>11.165657551262015</c:v>
                </c:pt>
                <c:pt idx="30">
                  <c:v>19.568263270642348</c:v>
                </c:pt>
                <c:pt idx="31">
                  <c:v>18.177007958462951</c:v>
                </c:pt>
                <c:pt idx="32">
                  <c:v>16.705709693315114</c:v>
                </c:pt>
                <c:pt idx="33">
                  <c:v>11.582585712573078</c:v>
                </c:pt>
                <c:pt idx="34">
                  <c:v>10.498292634816735</c:v>
                </c:pt>
                <c:pt idx="35">
                  <c:v>11.988224954055752</c:v>
                </c:pt>
                <c:pt idx="36">
                  <c:v>12.530049016832294</c:v>
                </c:pt>
                <c:pt idx="37">
                  <c:v>11.402265956930762</c:v>
                </c:pt>
                <c:pt idx="38">
                  <c:v>14.030092335206021</c:v>
                </c:pt>
                <c:pt idx="39">
                  <c:v>10.993123052464952</c:v>
                </c:pt>
                <c:pt idx="40">
                  <c:v>9.4091278227678998</c:v>
                </c:pt>
                <c:pt idx="41">
                  <c:v>8.6234598849660102</c:v>
                </c:pt>
                <c:pt idx="42">
                  <c:v>12.393105351149146</c:v>
                </c:pt>
                <c:pt idx="43">
                  <c:v>12.627288952632696</c:v>
                </c:pt>
                <c:pt idx="44">
                  <c:v>13.501164845106601</c:v>
                </c:pt>
                <c:pt idx="45">
                  <c:v>12.779937345561308</c:v>
                </c:pt>
                <c:pt idx="46">
                  <c:v>18.923868585196999</c:v>
                </c:pt>
                <c:pt idx="47">
                  <c:v>20.145234587731082</c:v>
                </c:pt>
                <c:pt idx="48">
                  <c:v>20.593083413236698</c:v>
                </c:pt>
                <c:pt idx="49">
                  <c:v>19.732242756802634</c:v>
                </c:pt>
                <c:pt idx="50">
                  <c:v>19.826801688376207</c:v>
                </c:pt>
                <c:pt idx="51">
                  <c:v>18.864681365237303</c:v>
                </c:pt>
                <c:pt idx="52">
                  <c:v>15.390883688503564</c:v>
                </c:pt>
                <c:pt idx="53">
                  <c:v>14.992836959085537</c:v>
                </c:pt>
                <c:pt idx="54">
                  <c:v>14.789017552980397</c:v>
                </c:pt>
                <c:pt idx="55">
                  <c:v>17.484894465456875</c:v>
                </c:pt>
                <c:pt idx="56">
                  <c:v>18.047362845922791</c:v>
                </c:pt>
                <c:pt idx="57">
                  <c:v>17.019993332871735</c:v>
                </c:pt>
                <c:pt idx="58">
                  <c:v>17.484176766638299</c:v>
                </c:pt>
                <c:pt idx="59">
                  <c:v>18.465064290575867</c:v>
                </c:pt>
                <c:pt idx="60">
                  <c:v>16.347149630719898</c:v>
                </c:pt>
                <c:pt idx="61">
                  <c:v>15.833523910088672</c:v>
                </c:pt>
                <c:pt idx="62">
                  <c:v>14.003241322613974</c:v>
                </c:pt>
                <c:pt idx="63">
                  <c:v>13.794974342536108</c:v>
                </c:pt>
                <c:pt idx="64">
                  <c:v>18.110840437034554</c:v>
                </c:pt>
                <c:pt idx="65">
                  <c:v>14.31287425148949</c:v>
                </c:pt>
                <c:pt idx="66">
                  <c:v>12.193280474680918</c:v>
                </c:pt>
                <c:pt idx="67">
                  <c:v>12.159004264069935</c:v>
                </c:pt>
                <c:pt idx="68">
                  <c:v>11.358885270217399</c:v>
                </c:pt>
                <c:pt idx="69">
                  <c:v>11.192190077012754</c:v>
                </c:pt>
                <c:pt idx="70">
                  <c:v>10.128953334940221</c:v>
                </c:pt>
                <c:pt idx="71">
                  <c:v>11.852745047895368</c:v>
                </c:pt>
                <c:pt idx="72">
                  <c:v>13.028247441017186</c:v>
                </c:pt>
                <c:pt idx="73">
                  <c:v>12.357216505631357</c:v>
                </c:pt>
                <c:pt idx="74">
                  <c:v>12.691360781975845</c:v>
                </c:pt>
                <c:pt idx="75">
                  <c:v>11.588640567741777</c:v>
                </c:pt>
                <c:pt idx="76">
                  <c:v>11.240689657931867</c:v>
                </c:pt>
                <c:pt idx="77">
                  <c:v>10.093212219717003</c:v>
                </c:pt>
                <c:pt idx="78">
                  <c:v>9.3682410105622864</c:v>
                </c:pt>
                <c:pt idx="79">
                  <c:v>8.812093514300102</c:v>
                </c:pt>
                <c:pt idx="80">
                  <c:v>8.7677141870818502</c:v>
                </c:pt>
                <c:pt idx="81">
                  <c:v>8.3128062109654195</c:v>
                </c:pt>
                <c:pt idx="82" formatCode="0.0">
                  <c:v>8.6749449049183909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9-4969-A7E5-9F7EAD20B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474932352"/>
        <c:axId val="474933888"/>
      </c:barChart>
      <c:catAx>
        <c:axId val="474932352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474933888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74933888"/>
        <c:scaling>
          <c:orientation val="minMax"/>
          <c:max val="100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4932352"/>
        <c:crosses val="autoZero"/>
        <c:crossBetween val="between"/>
        <c:dispUnits>
          <c:builtInUnit val="hundreds"/>
        </c:dispUnits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57963439321013E-2"/>
          <c:y val="0.11047323716109334"/>
          <c:w val="0.92449409815357109"/>
          <c:h val="0.5805634979957689"/>
        </c:manualLayout>
      </c:layout>
      <c:barChart>
        <c:barDir val="col"/>
        <c:grouping val="stacked"/>
        <c:varyColors val="0"/>
        <c:ser>
          <c:idx val="0"/>
          <c:order val="0"/>
          <c:tx>
            <c:v>Cash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'[2]Quarterly data tables'!$A$307:$A$327</c:f>
              <c:strCache>
                <c:ptCount val="21"/>
                <c:pt idx="0">
                  <c:v> Office </c:v>
                </c:pt>
                <c:pt idx="1">
                  <c:v> Industrial </c:v>
                </c:pt>
                <c:pt idx="2">
                  <c:v> Retail </c:v>
                </c:pt>
                <c:pt idx="3">
                  <c:v>      Shopping Centers </c:v>
                </c:pt>
                <c:pt idx="4">
                  <c:v>      Regional Malls </c:v>
                </c:pt>
                <c:pt idx="5">
                  <c:v>      Free Standing </c:v>
                </c:pt>
                <c:pt idx="6">
                  <c:v> Residential </c:v>
                </c:pt>
                <c:pt idx="7">
                  <c:v>      Apartments </c:v>
                </c:pt>
                <c:pt idx="8">
                  <c:v>      Manufactured Homes </c:v>
                </c:pt>
                <c:pt idx="9">
                  <c:v>      Single Family Homes </c:v>
                </c:pt>
                <c:pt idx="10">
                  <c:v> Diversified </c:v>
                </c:pt>
                <c:pt idx="11">
                  <c:v> Lodging/Resorts </c:v>
                </c:pt>
                <c:pt idx="12">
                  <c:v> Self Storage </c:v>
                </c:pt>
                <c:pt idx="13">
                  <c:v> Health Care </c:v>
                </c:pt>
                <c:pt idx="14">
                  <c:v> Timberland </c:v>
                </c:pt>
                <c:pt idx="15">
                  <c:v> Telecommunications </c:v>
                </c:pt>
                <c:pt idx="16">
                  <c:v> Data Centers </c:v>
                </c:pt>
                <c:pt idx="17">
                  <c:v> Gaming </c:v>
                </c:pt>
                <c:pt idx="18">
                  <c:v> Specialty </c:v>
                </c:pt>
                <c:pt idx="20">
                  <c:v> All Equity REITs </c:v>
                </c:pt>
              </c:strCache>
            </c:strRef>
          </c:cat>
          <c:val>
            <c:numRef>
              <c:f>'[2]Quarterly data tables'!$CV$307:$CV$327</c:f>
              <c:numCache>
                <c:formatCode>0.0</c:formatCode>
                <c:ptCount val="21"/>
                <c:pt idx="0">
                  <c:v>2.268951543347181</c:v>
                </c:pt>
                <c:pt idx="1">
                  <c:v>0.89838907058849016</c:v>
                </c:pt>
                <c:pt idx="2">
                  <c:v>1.3453046865965581</c:v>
                </c:pt>
                <c:pt idx="3">
                  <c:v>1.8244753184619555</c:v>
                </c:pt>
                <c:pt idx="4">
                  <c:v>1.8263680927469961</c:v>
                </c:pt>
                <c:pt idx="5">
                  <c:v>0.43912347724886464</c:v>
                </c:pt>
                <c:pt idx="6">
                  <c:v>0.82379928637996058</c:v>
                </c:pt>
                <c:pt idx="7">
                  <c:v>0.5499090887624265</c:v>
                </c:pt>
                <c:pt idx="8">
                  <c:v>0.28457937133283862</c:v>
                </c:pt>
                <c:pt idx="9">
                  <c:v>2.2084858655538313</c:v>
                </c:pt>
                <c:pt idx="10">
                  <c:v>1.4325761182116308</c:v>
                </c:pt>
                <c:pt idx="11">
                  <c:v>1.5607381802700455</c:v>
                </c:pt>
                <c:pt idx="12">
                  <c:v>0.69261215981788382</c:v>
                </c:pt>
                <c:pt idx="13">
                  <c:v>2.1917865615673069</c:v>
                </c:pt>
                <c:pt idx="14">
                  <c:v>3.1367194549720265</c:v>
                </c:pt>
                <c:pt idx="15">
                  <c:v>0.77074510605304758</c:v>
                </c:pt>
                <c:pt idx="16">
                  <c:v>5.1407218763885831</c:v>
                </c:pt>
                <c:pt idx="17">
                  <c:v>0.7011058603005722</c:v>
                </c:pt>
                <c:pt idx="18">
                  <c:v>0.20689728779853633</c:v>
                </c:pt>
                <c:pt idx="20">
                  <c:v>1.4535743226172098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E8-46E4-9D96-E27F7F906ADC}"/>
            </c:ext>
          </c:extLst>
        </c:ser>
        <c:ser>
          <c:idx val="1"/>
          <c:order val="1"/>
          <c:tx>
            <c:v>Line of credit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'[2]Quarterly data tables'!$A$307:$A$327</c:f>
              <c:strCache>
                <c:ptCount val="21"/>
                <c:pt idx="0">
                  <c:v> Office </c:v>
                </c:pt>
                <c:pt idx="1">
                  <c:v> Industrial </c:v>
                </c:pt>
                <c:pt idx="2">
                  <c:v> Retail </c:v>
                </c:pt>
                <c:pt idx="3">
                  <c:v>      Shopping Centers </c:v>
                </c:pt>
                <c:pt idx="4">
                  <c:v>      Regional Malls </c:v>
                </c:pt>
                <c:pt idx="5">
                  <c:v>      Free Standing </c:v>
                </c:pt>
                <c:pt idx="6">
                  <c:v> Residential </c:v>
                </c:pt>
                <c:pt idx="7">
                  <c:v>      Apartments </c:v>
                </c:pt>
                <c:pt idx="8">
                  <c:v>      Manufactured Homes </c:v>
                </c:pt>
                <c:pt idx="9">
                  <c:v>      Single Family Homes </c:v>
                </c:pt>
                <c:pt idx="10">
                  <c:v> Diversified </c:v>
                </c:pt>
                <c:pt idx="11">
                  <c:v> Lodging/Resorts </c:v>
                </c:pt>
                <c:pt idx="12">
                  <c:v> Self Storage </c:v>
                </c:pt>
                <c:pt idx="13">
                  <c:v> Health Care </c:v>
                </c:pt>
                <c:pt idx="14">
                  <c:v> Timberland </c:v>
                </c:pt>
                <c:pt idx="15">
                  <c:v> Telecommunications </c:v>
                </c:pt>
                <c:pt idx="16">
                  <c:v> Data Centers </c:v>
                </c:pt>
                <c:pt idx="17">
                  <c:v> Gaming </c:v>
                </c:pt>
                <c:pt idx="18">
                  <c:v> Specialty </c:v>
                </c:pt>
                <c:pt idx="20">
                  <c:v> All Equity REITs </c:v>
                </c:pt>
              </c:strCache>
            </c:strRef>
          </c:cat>
          <c:val>
            <c:numRef>
              <c:f>'[2]Quarterly data tables'!$CV$283:$CV$303</c:f>
              <c:numCache>
                <c:formatCode>0.0</c:formatCode>
                <c:ptCount val="21"/>
                <c:pt idx="0">
                  <c:v>3.4310328279847839</c:v>
                </c:pt>
                <c:pt idx="1">
                  <c:v>6.008308605341246</c:v>
                </c:pt>
                <c:pt idx="2">
                  <c:v>6.1558120770796902</c:v>
                </c:pt>
                <c:pt idx="3">
                  <c:v>6.7606350384746818</c:v>
                </c:pt>
                <c:pt idx="4">
                  <c:v>6.8535971457683562</c:v>
                </c:pt>
                <c:pt idx="5">
                  <c:v>4.9382386054572365</c:v>
                </c:pt>
                <c:pt idx="6">
                  <c:v>5.8567846162332593</c:v>
                </c:pt>
                <c:pt idx="7">
                  <c:v>6.6132948829960565</c:v>
                </c:pt>
                <c:pt idx="8">
                  <c:v>5.1366593737808</c:v>
                </c:pt>
                <c:pt idx="9">
                  <c:v>4.1768457945660167</c:v>
                </c:pt>
                <c:pt idx="10">
                  <c:v>3.0414292480501621</c:v>
                </c:pt>
                <c:pt idx="11">
                  <c:v>3.7547068256968972</c:v>
                </c:pt>
                <c:pt idx="12">
                  <c:v>3.5691266516274571</c:v>
                </c:pt>
                <c:pt idx="13">
                  <c:v>6.9728294558812278</c:v>
                </c:pt>
                <c:pt idx="14">
                  <c:v>5.9217650243638333</c:v>
                </c:pt>
                <c:pt idx="15">
                  <c:v>5.4368859651758932</c:v>
                </c:pt>
                <c:pt idx="16">
                  <c:v>6.9767465521608951</c:v>
                </c:pt>
                <c:pt idx="17">
                  <c:v>3.3679864828296293</c:v>
                </c:pt>
                <c:pt idx="18">
                  <c:v>2.5091513043190852</c:v>
                </c:pt>
                <c:pt idx="20">
                  <c:v>5.0640604374568339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E8-46E4-9D96-E27F7F906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6182072"/>
        <c:axId val="1056182400"/>
      </c:barChart>
      <c:catAx>
        <c:axId val="105618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182400"/>
        <c:crosses val="autoZero"/>
        <c:auto val="1"/>
        <c:lblAlgn val="ctr"/>
        <c:lblOffset val="100"/>
        <c:noMultiLvlLbl val="0"/>
      </c:catAx>
      <c:valAx>
        <c:axId val="10561824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accent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18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13715778357319"/>
          <c:y val="1.0527965335445973E-3"/>
          <c:w val="0.3334646638801903"/>
          <c:h val="6.2619939829537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74571659568564E-2"/>
          <c:y val="3.5672954344922944E-2"/>
          <c:w val="0.92862660983530454"/>
          <c:h val="0.9059028671140037"/>
        </c:manualLayout>
      </c:layout>
      <c:lineChart>
        <c:grouping val="standard"/>
        <c:varyColors val="0"/>
        <c:ser>
          <c:idx val="0"/>
          <c:order val="0"/>
          <c:tx>
            <c:strRef>
              <c:f>'[thisquarter_final.xlsx]Quarterly data tables'!$A$102</c:f>
              <c:strCache>
                <c:ptCount val="1"/>
                <c:pt idx="0">
                  <c:v> Same Store NOI </c:v>
                </c:pt>
              </c:strCache>
            </c:strRef>
          </c:tx>
          <c:spPr>
            <a:ln w="41275"/>
          </c:spPr>
          <c:marker>
            <c:symbol val="none"/>
          </c:marker>
          <c:cat>
            <c:numRef>
              <c:f>'[2]Quarterly data tables'!$R$103:$CV$103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tables'!$R$124:$CV$124</c:f>
              <c:numCache>
                <c:formatCode>#,##0.00</c:formatCode>
                <c:ptCount val="83"/>
                <c:pt idx="0">
                  <c:v>-0.55985417589203834</c:v>
                </c:pt>
                <c:pt idx="1">
                  <c:v>0.63878490366944263</c:v>
                </c:pt>
                <c:pt idx="2">
                  <c:v>-1.8044100684277975E-2</c:v>
                </c:pt>
                <c:pt idx="3">
                  <c:v>0.82930904022964214</c:v>
                </c:pt>
                <c:pt idx="4">
                  <c:v>1.73388120248954</c:v>
                </c:pt>
                <c:pt idx="5">
                  <c:v>2.4248326989082969</c:v>
                </c:pt>
                <c:pt idx="6">
                  <c:v>2.3735531206275917</c:v>
                </c:pt>
                <c:pt idx="7">
                  <c:v>2.6381630655946564</c:v>
                </c:pt>
                <c:pt idx="8">
                  <c:v>3.3813683171099562</c:v>
                </c:pt>
                <c:pt idx="9">
                  <c:v>4.11036685192816</c:v>
                </c:pt>
                <c:pt idx="10">
                  <c:v>4.1446884064402667</c:v>
                </c:pt>
                <c:pt idx="11">
                  <c:v>5.8287816060782038</c:v>
                </c:pt>
                <c:pt idx="12">
                  <c:v>3.4905949233425382</c:v>
                </c:pt>
                <c:pt idx="13">
                  <c:v>3.7857602548384328</c:v>
                </c:pt>
                <c:pt idx="14">
                  <c:v>4.4528776060530406</c:v>
                </c:pt>
                <c:pt idx="15">
                  <c:v>3.8561807579006846</c:v>
                </c:pt>
                <c:pt idx="16">
                  <c:v>3.4283491477309802</c:v>
                </c:pt>
                <c:pt idx="17">
                  <c:v>3.5208816991241232</c:v>
                </c:pt>
                <c:pt idx="18">
                  <c:v>2.0880887822103178</c:v>
                </c:pt>
                <c:pt idx="19">
                  <c:v>1.8870110672472684</c:v>
                </c:pt>
                <c:pt idx="20">
                  <c:v>0.47814743124656722</c:v>
                </c:pt>
                <c:pt idx="21">
                  <c:v>-0.62939406905917483</c:v>
                </c:pt>
                <c:pt idx="22">
                  <c:v>-1.7837086394870472</c:v>
                </c:pt>
                <c:pt idx="23">
                  <c:v>-2.2136347671128154</c:v>
                </c:pt>
                <c:pt idx="24">
                  <c:v>-1.792255536495313</c:v>
                </c:pt>
                <c:pt idx="25">
                  <c:v>-0.9855796690675489</c:v>
                </c:pt>
                <c:pt idx="26">
                  <c:v>0.37155680522011902</c:v>
                </c:pt>
                <c:pt idx="27">
                  <c:v>2.2825982721263571</c:v>
                </c:pt>
                <c:pt idx="28">
                  <c:v>2.0877535632995325</c:v>
                </c:pt>
                <c:pt idx="29">
                  <c:v>3.0348930181201217</c:v>
                </c:pt>
                <c:pt idx="30">
                  <c:v>3.2521407371794098</c:v>
                </c:pt>
                <c:pt idx="31">
                  <c:v>2.640585991273503</c:v>
                </c:pt>
                <c:pt idx="32">
                  <c:v>4.3394197063985285</c:v>
                </c:pt>
                <c:pt idx="33">
                  <c:v>3.7160148192753262</c:v>
                </c:pt>
                <c:pt idx="34">
                  <c:v>3.6670036496975644</c:v>
                </c:pt>
                <c:pt idx="35">
                  <c:v>3.7230203496087411</c:v>
                </c:pt>
                <c:pt idx="36">
                  <c:v>3.7255106516525416</c:v>
                </c:pt>
                <c:pt idx="37">
                  <c:v>4.307045225814532</c:v>
                </c:pt>
                <c:pt idx="38">
                  <c:v>3.815917367912891</c:v>
                </c:pt>
                <c:pt idx="39">
                  <c:v>4.0953885995159922</c:v>
                </c:pt>
                <c:pt idx="40">
                  <c:v>3.110725924176494</c:v>
                </c:pt>
                <c:pt idx="41">
                  <c:v>4.2252751287346957</c:v>
                </c:pt>
                <c:pt idx="42">
                  <c:v>4.7500844463708614</c:v>
                </c:pt>
                <c:pt idx="43">
                  <c:v>4.3296348819024777</c:v>
                </c:pt>
                <c:pt idx="44">
                  <c:v>4.2535705738430796</c:v>
                </c:pt>
                <c:pt idx="45">
                  <c:v>3.9138062741780333</c:v>
                </c:pt>
                <c:pt idx="46">
                  <c:v>4.017508001891712</c:v>
                </c:pt>
                <c:pt idx="47">
                  <c:v>3.9767157758630489</c:v>
                </c:pt>
                <c:pt idx="48">
                  <c:v>4.8945026656868729</c:v>
                </c:pt>
                <c:pt idx="49">
                  <c:v>4.3112705105254889</c:v>
                </c:pt>
                <c:pt idx="50">
                  <c:v>3.3523721521081074</c:v>
                </c:pt>
                <c:pt idx="51">
                  <c:v>3.5893418337030303</c:v>
                </c:pt>
                <c:pt idx="52">
                  <c:v>3.7508434620821651</c:v>
                </c:pt>
                <c:pt idx="53">
                  <c:v>3.306006637512815</c:v>
                </c:pt>
                <c:pt idx="54">
                  <c:v>3.1360828111325123</c:v>
                </c:pt>
                <c:pt idx="55">
                  <c:v>2.5954170282985523</c:v>
                </c:pt>
                <c:pt idx="56">
                  <c:v>2.6410155179498629</c:v>
                </c:pt>
                <c:pt idx="57">
                  <c:v>2.7377336418964004</c:v>
                </c:pt>
                <c:pt idx="58">
                  <c:v>2.7680445468944548</c:v>
                </c:pt>
                <c:pt idx="59">
                  <c:v>2.0455591453761857</c:v>
                </c:pt>
                <c:pt idx="60">
                  <c:v>2.4153079640380382</c:v>
                </c:pt>
                <c:pt idx="61">
                  <c:v>2.3827293797479943</c:v>
                </c:pt>
                <c:pt idx="62">
                  <c:v>1.6098597457001151</c:v>
                </c:pt>
                <c:pt idx="63">
                  <c:v>1.8067650132121305</c:v>
                </c:pt>
                <c:pt idx="64">
                  <c:v>2.093793824483603</c:v>
                </c:pt>
                <c:pt idx="65">
                  <c:v>-7.4863300010523322</c:v>
                </c:pt>
                <c:pt idx="66">
                  <c:v>-7.9722958426959316</c:v>
                </c:pt>
                <c:pt idx="67">
                  <c:v>-5.3376451031254319</c:v>
                </c:pt>
                <c:pt idx="68">
                  <c:v>-4.3075915718858599</c:v>
                </c:pt>
                <c:pt idx="69">
                  <c:v>5.6637956887932717</c:v>
                </c:pt>
                <c:pt idx="70">
                  <c:v>7.1611409008772275</c:v>
                </c:pt>
                <c:pt idx="71">
                  <c:v>7.724268074196039</c:v>
                </c:pt>
                <c:pt idx="72">
                  <c:v>8.4099385057728746</c:v>
                </c:pt>
                <c:pt idx="73">
                  <c:v>7.8770404444302944</c:v>
                </c:pt>
                <c:pt idx="74">
                  <c:v>6.7748964889883023</c:v>
                </c:pt>
                <c:pt idx="75">
                  <c:v>6.4246148019169169</c:v>
                </c:pt>
                <c:pt idx="76">
                  <c:v>7.0309883313160348</c:v>
                </c:pt>
                <c:pt idx="77">
                  <c:v>4.9649517845235414</c:v>
                </c:pt>
                <c:pt idx="78">
                  <c:v>4.5815581042272679</c:v>
                </c:pt>
                <c:pt idx="79">
                  <c:v>3.609518216216312</c:v>
                </c:pt>
                <c:pt idx="80">
                  <c:v>3.1836879465135803</c:v>
                </c:pt>
                <c:pt idx="81">
                  <c:v>3.1710831078860524</c:v>
                </c:pt>
                <c:pt idx="82" formatCode="0.00">
                  <c:v>3.0520009565583761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11-4570-A482-F5AEAF4E2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1957504"/>
        <c:axId val="471959040"/>
      </c:lineChart>
      <c:catAx>
        <c:axId val="471957504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1959040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71959040"/>
        <c:scaling>
          <c:orientation val="minMax"/>
          <c:min val="-8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19575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17076940059612E-2"/>
          <c:y val="1.7657514635453214E-2"/>
          <c:w val="0.91813561252169029"/>
          <c:h val="0.92400222621458916"/>
        </c:manualLayout>
      </c:layout>
      <c:barChart>
        <c:barDir val="col"/>
        <c:grouping val="stacked"/>
        <c:varyColors val="0"/>
        <c:ser>
          <c:idx val="1"/>
          <c:order val="1"/>
          <c:tx>
            <c:v>Office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tables'!$R$68:$CV$68</c:f>
              <c:numCache>
                <c:formatCode>0</c:formatCode>
                <c:ptCount val="83"/>
                <c:pt idx="0">
                  <c:v>518.00800000000004</c:v>
                </c:pt>
                <c:pt idx="1">
                  <c:v>790.995</c:v>
                </c:pt>
                <c:pt idx="2">
                  <c:v>834.86</c:v>
                </c:pt>
                <c:pt idx="3">
                  <c:v>1081.6125</c:v>
                </c:pt>
                <c:pt idx="4">
                  <c:v>697.65800000000002</c:v>
                </c:pt>
                <c:pt idx="5">
                  <c:v>881.58199999999999</c:v>
                </c:pt>
                <c:pt idx="6">
                  <c:v>875.88599999999997</c:v>
                </c:pt>
                <c:pt idx="7">
                  <c:v>1425.1935000000001</c:v>
                </c:pt>
                <c:pt idx="8">
                  <c:v>636.03499999999997</c:v>
                </c:pt>
                <c:pt idx="9">
                  <c:v>751.85400000000004</c:v>
                </c:pt>
                <c:pt idx="10">
                  <c:v>721.279</c:v>
                </c:pt>
                <c:pt idx="11">
                  <c:v>953.40899999999999</c:v>
                </c:pt>
                <c:pt idx="12">
                  <c:v>1370.4829999999999</c:v>
                </c:pt>
                <c:pt idx="13">
                  <c:v>609.35699999999997</c:v>
                </c:pt>
                <c:pt idx="14">
                  <c:v>562.41099999999994</c:v>
                </c:pt>
                <c:pt idx="15">
                  <c:v>568.73850000000004</c:v>
                </c:pt>
                <c:pt idx="16">
                  <c:v>1384.4090000000001</c:v>
                </c:pt>
                <c:pt idx="17">
                  <c:v>549.34299999999996</c:v>
                </c:pt>
                <c:pt idx="18">
                  <c:v>536.96</c:v>
                </c:pt>
                <c:pt idx="19">
                  <c:v>569.83749999999998</c:v>
                </c:pt>
                <c:pt idx="20">
                  <c:v>472.452</c:v>
                </c:pt>
                <c:pt idx="21">
                  <c:v>431.69400000000002</c:v>
                </c:pt>
                <c:pt idx="22">
                  <c:v>363.16699999999997</c:v>
                </c:pt>
                <c:pt idx="23">
                  <c:v>380.95</c:v>
                </c:pt>
                <c:pt idx="24">
                  <c:v>450.565</c:v>
                </c:pt>
                <c:pt idx="25">
                  <c:v>451.34</c:v>
                </c:pt>
                <c:pt idx="26">
                  <c:v>462.40100000000001</c:v>
                </c:pt>
                <c:pt idx="27">
                  <c:v>484.274</c:v>
                </c:pt>
                <c:pt idx="28">
                  <c:v>494.29500000000002</c:v>
                </c:pt>
                <c:pt idx="29">
                  <c:v>650.68899999999996</c:v>
                </c:pt>
                <c:pt idx="30">
                  <c:v>537.37300000000005</c:v>
                </c:pt>
                <c:pt idx="31">
                  <c:v>523.68100000000004</c:v>
                </c:pt>
                <c:pt idx="32">
                  <c:v>639.52599999999995</c:v>
                </c:pt>
                <c:pt idx="33">
                  <c:v>596.04100000000005</c:v>
                </c:pt>
                <c:pt idx="34">
                  <c:v>564.58100000000002</c:v>
                </c:pt>
                <c:pt idx="35">
                  <c:v>560.49599999999998</c:v>
                </c:pt>
                <c:pt idx="36">
                  <c:v>661.05700000000002</c:v>
                </c:pt>
                <c:pt idx="37">
                  <c:v>670.98500000000001</c:v>
                </c:pt>
                <c:pt idx="38">
                  <c:v>652.74</c:v>
                </c:pt>
                <c:pt idx="39">
                  <c:v>859.48500000000001</c:v>
                </c:pt>
                <c:pt idx="40">
                  <c:v>1106.502</c:v>
                </c:pt>
                <c:pt idx="41">
                  <c:v>741.80849999999998</c:v>
                </c:pt>
                <c:pt idx="42">
                  <c:v>714.07799999999997</c:v>
                </c:pt>
                <c:pt idx="43">
                  <c:v>799.12199999999996</c:v>
                </c:pt>
                <c:pt idx="44">
                  <c:v>1786.963</c:v>
                </c:pt>
                <c:pt idx="45">
                  <c:v>868.27099999999996</c:v>
                </c:pt>
                <c:pt idx="46">
                  <c:v>1022.282</c:v>
                </c:pt>
                <c:pt idx="47">
                  <c:v>855.22550000000001</c:v>
                </c:pt>
                <c:pt idx="48">
                  <c:v>1096.2784999999999</c:v>
                </c:pt>
                <c:pt idx="49">
                  <c:v>932.03700000000003</c:v>
                </c:pt>
                <c:pt idx="50">
                  <c:v>813.30600000000004</c:v>
                </c:pt>
                <c:pt idx="51">
                  <c:v>1066.481</c:v>
                </c:pt>
                <c:pt idx="52">
                  <c:v>1147.5119999999999</c:v>
                </c:pt>
                <c:pt idx="53">
                  <c:v>868.13400000000001</c:v>
                </c:pt>
                <c:pt idx="54">
                  <c:v>838.20799999999997</c:v>
                </c:pt>
                <c:pt idx="55">
                  <c:v>831.41449999999998</c:v>
                </c:pt>
                <c:pt idx="56">
                  <c:v>944.35500000000002</c:v>
                </c:pt>
                <c:pt idx="57">
                  <c:v>797.55600000000004</c:v>
                </c:pt>
                <c:pt idx="58">
                  <c:v>813.02800000000002</c:v>
                </c:pt>
                <c:pt idx="59">
                  <c:v>1093.1445000000001</c:v>
                </c:pt>
                <c:pt idx="60">
                  <c:v>882.44399999999996</c:v>
                </c:pt>
                <c:pt idx="61">
                  <c:v>745.99800000000005</c:v>
                </c:pt>
                <c:pt idx="62">
                  <c:v>1371.261</c:v>
                </c:pt>
                <c:pt idx="63">
                  <c:v>1176.8375000000001</c:v>
                </c:pt>
                <c:pt idx="64">
                  <c:v>843.64200000000005</c:v>
                </c:pt>
                <c:pt idx="65" formatCode="_(* #,##0_);_(* \(#,##0\);_(* &quot;-&quot;??_);_(@_)">
                  <c:v>766.16899999999998</c:v>
                </c:pt>
                <c:pt idx="66" formatCode="_(* #,##0_);_(* \(#,##0\);_(* &quot;-&quot;??_);_(@_)">
                  <c:v>739.15099999999995</c:v>
                </c:pt>
                <c:pt idx="67" formatCode="_(* #,##0_);_(* \(#,##0\);_(* &quot;-&quot;??_);_(@_)">
                  <c:v>1204.3579999999999</c:v>
                </c:pt>
                <c:pt idx="68" formatCode="_(* #,##0_);_(* \(#,##0\);_(* &quot;-&quot;??_);_(@_)">
                  <c:v>812.69</c:v>
                </c:pt>
                <c:pt idx="69" formatCode="_(* #,##0_);_(* \(#,##0\);_(* &quot;-&quot;??_);_(@_)">
                  <c:v>1019.614</c:v>
                </c:pt>
                <c:pt idx="70" formatCode="_(* #,##0_);_(* \(#,##0\);_(* &quot;-&quot;??_);_(@_)">
                  <c:v>960.64300000000003</c:v>
                </c:pt>
                <c:pt idx="71" formatCode="_(* #,##0_);_(* \(#,##0\);_(* &quot;-&quot;??_);_(@_)">
                  <c:v>1024.873</c:v>
                </c:pt>
                <c:pt idx="72" formatCode="General">
                  <c:v>1001.789</c:v>
                </c:pt>
                <c:pt idx="73" formatCode="General">
                  <c:v>904.27099999999996</c:v>
                </c:pt>
                <c:pt idx="74" formatCode="General">
                  <c:v>873.41700000000003</c:v>
                </c:pt>
                <c:pt idx="75" formatCode="General">
                  <c:v>975.06100000000004</c:v>
                </c:pt>
                <c:pt idx="76" formatCode="General">
                  <c:v>1315.701</c:v>
                </c:pt>
                <c:pt idx="77" formatCode="General">
                  <c:v>722.30200000000002</c:v>
                </c:pt>
                <c:pt idx="78" formatCode="General">
                  <c:v>660.98800000000006</c:v>
                </c:pt>
                <c:pt idx="79" formatCode="General">
                  <c:v>1142.6010000000001</c:v>
                </c:pt>
                <c:pt idx="80" formatCode="General">
                  <c:v>681.43200000000002</c:v>
                </c:pt>
                <c:pt idx="81" formatCode="General">
                  <c:v>649.35400000000004</c:v>
                </c:pt>
                <c:pt idx="82">
                  <c:v>659.10709477710373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70-4601-8F51-C6FA522577A0}"/>
            </c:ext>
          </c:extLst>
        </c:ser>
        <c:ser>
          <c:idx val="2"/>
          <c:order val="2"/>
          <c:tx>
            <c:v>Industrial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tables'!$R$69:$CV$69</c:f>
              <c:numCache>
                <c:formatCode>0</c:formatCode>
                <c:ptCount val="83"/>
                <c:pt idx="0">
                  <c:v>382.44799999999998</c:v>
                </c:pt>
                <c:pt idx="1">
                  <c:v>398.86099999999999</c:v>
                </c:pt>
                <c:pt idx="2">
                  <c:v>389.64400000000001</c:v>
                </c:pt>
                <c:pt idx="3">
                  <c:v>418.99299999999999</c:v>
                </c:pt>
                <c:pt idx="4">
                  <c:v>470.62599999999998</c:v>
                </c:pt>
                <c:pt idx="5">
                  <c:v>437.25</c:v>
                </c:pt>
                <c:pt idx="6">
                  <c:v>392.41500000000002</c:v>
                </c:pt>
                <c:pt idx="7">
                  <c:v>836.88</c:v>
                </c:pt>
                <c:pt idx="8">
                  <c:v>422.37799999999999</c:v>
                </c:pt>
                <c:pt idx="9">
                  <c:v>396.416</c:v>
                </c:pt>
                <c:pt idx="10">
                  <c:v>435.80799999999999</c:v>
                </c:pt>
                <c:pt idx="11">
                  <c:v>445.14100000000002</c:v>
                </c:pt>
                <c:pt idx="12">
                  <c:v>505.76900000000001</c:v>
                </c:pt>
                <c:pt idx="13">
                  <c:v>478.03100000000001</c:v>
                </c:pt>
                <c:pt idx="14">
                  <c:v>496.52499999999998</c:v>
                </c:pt>
                <c:pt idx="15">
                  <c:v>499.98950000000002</c:v>
                </c:pt>
                <c:pt idx="16">
                  <c:v>512.09699999999998</c:v>
                </c:pt>
                <c:pt idx="17">
                  <c:v>505.59699999999998</c:v>
                </c:pt>
                <c:pt idx="18">
                  <c:v>510.55900000000003</c:v>
                </c:pt>
                <c:pt idx="19">
                  <c:v>480.99799999999999</c:v>
                </c:pt>
                <c:pt idx="20">
                  <c:v>283.63799999999998</c:v>
                </c:pt>
                <c:pt idx="21">
                  <c:v>313.83800000000002</c:v>
                </c:pt>
                <c:pt idx="22">
                  <c:v>320.16899999999998</c:v>
                </c:pt>
                <c:pt idx="23">
                  <c:v>322.26900000000001</c:v>
                </c:pt>
                <c:pt idx="24">
                  <c:v>324.02</c:v>
                </c:pt>
                <c:pt idx="25">
                  <c:v>326.214</c:v>
                </c:pt>
                <c:pt idx="26">
                  <c:v>333.37599999999998</c:v>
                </c:pt>
                <c:pt idx="27">
                  <c:v>327.49200000000002</c:v>
                </c:pt>
                <c:pt idx="28">
                  <c:v>377.38499999999999</c:v>
                </c:pt>
                <c:pt idx="29">
                  <c:v>277.70499999999998</c:v>
                </c:pt>
                <c:pt idx="30">
                  <c:v>363.67399999999998</c:v>
                </c:pt>
                <c:pt idx="31">
                  <c:v>350.37200000000001</c:v>
                </c:pt>
                <c:pt idx="32">
                  <c:v>359.02</c:v>
                </c:pt>
                <c:pt idx="33">
                  <c:v>366.423</c:v>
                </c:pt>
                <c:pt idx="34">
                  <c:v>376.084</c:v>
                </c:pt>
                <c:pt idx="35">
                  <c:v>404.33800000000002</c:v>
                </c:pt>
                <c:pt idx="36">
                  <c:v>379.072</c:v>
                </c:pt>
                <c:pt idx="37">
                  <c:v>397.46499999999997</c:v>
                </c:pt>
                <c:pt idx="38">
                  <c:v>441.50900000000001</c:v>
                </c:pt>
                <c:pt idx="39">
                  <c:v>485.98399999999998</c:v>
                </c:pt>
                <c:pt idx="40">
                  <c:v>446.77100000000002</c:v>
                </c:pt>
                <c:pt idx="41">
                  <c:v>706.16399999999999</c:v>
                </c:pt>
                <c:pt idx="42">
                  <c:v>460.76799999999997</c:v>
                </c:pt>
                <c:pt idx="43">
                  <c:v>601.74400000000003</c:v>
                </c:pt>
                <c:pt idx="44">
                  <c:v>504.40100000000001</c:v>
                </c:pt>
                <c:pt idx="45">
                  <c:v>503.65</c:v>
                </c:pt>
                <c:pt idx="46">
                  <c:v>637.91600000000005</c:v>
                </c:pt>
                <c:pt idx="47">
                  <c:v>637.02800000000002</c:v>
                </c:pt>
                <c:pt idx="48">
                  <c:v>594.875</c:v>
                </c:pt>
                <c:pt idx="49">
                  <c:v>661.03800000000001</c:v>
                </c:pt>
                <c:pt idx="50">
                  <c:v>618.12900000000002</c:v>
                </c:pt>
                <c:pt idx="51">
                  <c:v>586.47199999999998</c:v>
                </c:pt>
                <c:pt idx="52">
                  <c:v>596.33600000000001</c:v>
                </c:pt>
                <c:pt idx="53">
                  <c:v>619.97900000000004</c:v>
                </c:pt>
                <c:pt idx="54">
                  <c:v>598.84500000000003</c:v>
                </c:pt>
                <c:pt idx="55">
                  <c:v>951.64300000000003</c:v>
                </c:pt>
                <c:pt idx="56">
                  <c:v>654.79</c:v>
                </c:pt>
                <c:pt idx="57">
                  <c:v>788.28899999999999</c:v>
                </c:pt>
                <c:pt idx="58">
                  <c:v>702.33399999999995</c:v>
                </c:pt>
                <c:pt idx="59">
                  <c:v>749.10799999999995</c:v>
                </c:pt>
                <c:pt idx="60">
                  <c:v>775.02300000000002</c:v>
                </c:pt>
                <c:pt idx="61">
                  <c:v>785.49099999999999</c:v>
                </c:pt>
                <c:pt idx="62">
                  <c:v>806.93499999999995</c:v>
                </c:pt>
                <c:pt idx="63">
                  <c:v>789.93799999999999</c:v>
                </c:pt>
                <c:pt idx="64">
                  <c:v>989.91200000000003</c:v>
                </c:pt>
                <c:pt idx="65" formatCode="_(* #,##0_);_(* \(#,##0\);_(* &quot;-&quot;??_);_(@_)">
                  <c:v>930.44299999999998</c:v>
                </c:pt>
                <c:pt idx="66" formatCode="_(* #,##0_);_(* \(#,##0\);_(* &quot;-&quot;??_);_(@_)">
                  <c:v>1004.702</c:v>
                </c:pt>
                <c:pt idx="67" formatCode="_(* #,##0_);_(* \(#,##0\);_(* &quot;-&quot;??_);_(@_)">
                  <c:v>954.41200000000003</c:v>
                </c:pt>
                <c:pt idx="68" formatCode="_(* #,##0_);_(* \(#,##0\);_(* &quot;-&quot;??_);_(@_)">
                  <c:v>1012.694</c:v>
                </c:pt>
                <c:pt idx="69" formatCode="_(* #,##0_);_(* \(#,##0\);_(* &quot;-&quot;??_);_(@_)">
                  <c:v>1032.33</c:v>
                </c:pt>
                <c:pt idx="70" formatCode="_(* #,##0_);_(* \(#,##0\);_(* &quot;-&quot;??_);_(@_)">
                  <c:v>1215.338</c:v>
                </c:pt>
                <c:pt idx="71" formatCode="_(* #,##0_);_(* \(#,##0\);_(* &quot;-&quot;??_);_(@_)">
                  <c:v>1209.2650000000001</c:v>
                </c:pt>
                <c:pt idx="72" formatCode="General">
                  <c:v>1257.114</c:v>
                </c:pt>
                <c:pt idx="73" formatCode="General">
                  <c:v>1192.527</c:v>
                </c:pt>
                <c:pt idx="74" formatCode="General">
                  <c:v>1038.306</c:v>
                </c:pt>
                <c:pt idx="75">
                  <c:v>1193.4559999999999</c:v>
                </c:pt>
                <c:pt idx="76" formatCode="General">
                  <c:v>1293.556</c:v>
                </c:pt>
                <c:pt idx="77" formatCode="General">
                  <c:v>1309.5619999999999</c:v>
                </c:pt>
                <c:pt idx="78" formatCode="General">
                  <c:v>1310.1610000000001</c:v>
                </c:pt>
                <c:pt idx="79" formatCode="General">
                  <c:v>1327.3219999999999</c:v>
                </c:pt>
                <c:pt idx="80" formatCode="General">
                  <c:v>1427.144</c:v>
                </c:pt>
                <c:pt idx="81" formatCode="General">
                  <c:v>1471.7829999999999</c:v>
                </c:pt>
                <c:pt idx="82">
                  <c:v>1449.164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70-4601-8F51-C6FA522577A0}"/>
            </c:ext>
          </c:extLst>
        </c:ser>
        <c:ser>
          <c:idx val="3"/>
          <c:order val="3"/>
          <c:tx>
            <c:v>Retail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tables'!$R$70:$CV$70</c:f>
              <c:numCache>
                <c:formatCode>0</c:formatCode>
                <c:ptCount val="83"/>
                <c:pt idx="0">
                  <c:v>1019.524</c:v>
                </c:pt>
                <c:pt idx="1">
                  <c:v>1084.345</c:v>
                </c:pt>
                <c:pt idx="2">
                  <c:v>1050.623</c:v>
                </c:pt>
                <c:pt idx="3">
                  <c:v>1162.8119999999999</c:v>
                </c:pt>
                <c:pt idx="4">
                  <c:v>1116.56</c:v>
                </c:pt>
                <c:pt idx="5">
                  <c:v>1148.2049999999999</c:v>
                </c:pt>
                <c:pt idx="6">
                  <c:v>1469.374</c:v>
                </c:pt>
                <c:pt idx="7">
                  <c:v>1170.0425</c:v>
                </c:pt>
                <c:pt idx="8">
                  <c:v>1207.626</c:v>
                </c:pt>
                <c:pt idx="9">
                  <c:v>1323.4059999999999</c:v>
                </c:pt>
                <c:pt idx="10">
                  <c:v>1138.6320000000001</c:v>
                </c:pt>
                <c:pt idx="11">
                  <c:v>1163.7650000000001</c:v>
                </c:pt>
                <c:pt idx="12">
                  <c:v>1165.173</c:v>
                </c:pt>
                <c:pt idx="13">
                  <c:v>1224.3720000000001</c:v>
                </c:pt>
                <c:pt idx="14">
                  <c:v>1192.701</c:v>
                </c:pt>
                <c:pt idx="15">
                  <c:v>1211.0419999999999</c:v>
                </c:pt>
                <c:pt idx="16">
                  <c:v>1283.221</c:v>
                </c:pt>
                <c:pt idx="17">
                  <c:v>1269.0840000000001</c:v>
                </c:pt>
                <c:pt idx="18">
                  <c:v>1267.027</c:v>
                </c:pt>
                <c:pt idx="19">
                  <c:v>1148.5415</c:v>
                </c:pt>
                <c:pt idx="20">
                  <c:v>768.06100000000004</c:v>
                </c:pt>
                <c:pt idx="21">
                  <c:v>628.28599999999994</c:v>
                </c:pt>
                <c:pt idx="22">
                  <c:v>524.63599999999997</c:v>
                </c:pt>
                <c:pt idx="23">
                  <c:v>549.62</c:v>
                </c:pt>
                <c:pt idx="24">
                  <c:v>748.40099999999995</c:v>
                </c:pt>
                <c:pt idx="25">
                  <c:v>853.03599999999994</c:v>
                </c:pt>
                <c:pt idx="26">
                  <c:v>859.07500000000005</c:v>
                </c:pt>
                <c:pt idx="27">
                  <c:v>986.58749999999998</c:v>
                </c:pt>
                <c:pt idx="28">
                  <c:v>1062.4839999999999</c:v>
                </c:pt>
                <c:pt idx="29">
                  <c:v>1139.095</c:v>
                </c:pt>
                <c:pt idx="30">
                  <c:v>1130.201</c:v>
                </c:pt>
                <c:pt idx="31">
                  <c:v>1378.9390000000001</c:v>
                </c:pt>
                <c:pt idx="32">
                  <c:v>1250.9000000000001</c:v>
                </c:pt>
                <c:pt idx="33">
                  <c:v>1355.588</c:v>
                </c:pt>
                <c:pt idx="34">
                  <c:v>1392.953</c:v>
                </c:pt>
                <c:pt idx="35">
                  <c:v>2108.3919999999998</c:v>
                </c:pt>
                <c:pt idx="36">
                  <c:v>1492.6790000000001</c:v>
                </c:pt>
                <c:pt idx="37">
                  <c:v>1643.6990000000001</c:v>
                </c:pt>
                <c:pt idx="38">
                  <c:v>1707.1220000000001</c:v>
                </c:pt>
                <c:pt idx="39">
                  <c:v>1795.569</c:v>
                </c:pt>
                <c:pt idx="40">
                  <c:v>1966.8630000000001</c:v>
                </c:pt>
                <c:pt idx="41">
                  <c:v>3083.4920000000002</c:v>
                </c:pt>
                <c:pt idx="42">
                  <c:v>2239.395</c:v>
                </c:pt>
                <c:pt idx="43">
                  <c:v>2607.4879999999998</c:v>
                </c:pt>
                <c:pt idx="44">
                  <c:v>2060.0680000000002</c:v>
                </c:pt>
                <c:pt idx="45">
                  <c:v>2120.67</c:v>
                </c:pt>
                <c:pt idx="46">
                  <c:v>2066.8760000000002</c:v>
                </c:pt>
                <c:pt idx="47">
                  <c:v>2445.4760000000001</c:v>
                </c:pt>
                <c:pt idx="48">
                  <c:v>2592.9229999999998</c:v>
                </c:pt>
                <c:pt idx="49">
                  <c:v>2339.6260000000002</c:v>
                </c:pt>
                <c:pt idx="50">
                  <c:v>2207.2890000000002</c:v>
                </c:pt>
                <c:pt idx="51">
                  <c:v>2286.9140000000002</c:v>
                </c:pt>
                <c:pt idx="52">
                  <c:v>2544.8449999999998</c:v>
                </c:pt>
                <c:pt idx="53">
                  <c:v>2361.3249999999998</c:v>
                </c:pt>
                <c:pt idx="54">
                  <c:v>2358.681</c:v>
                </c:pt>
                <c:pt idx="55">
                  <c:v>2620.038</c:v>
                </c:pt>
                <c:pt idx="56">
                  <c:v>2465.335</c:v>
                </c:pt>
                <c:pt idx="57">
                  <c:v>2513.3710000000001</c:v>
                </c:pt>
                <c:pt idx="58">
                  <c:v>2625.2910000000002</c:v>
                </c:pt>
                <c:pt idx="59">
                  <c:v>2563.7460000000001</c:v>
                </c:pt>
                <c:pt idx="60">
                  <c:v>2862.2510000000002</c:v>
                </c:pt>
                <c:pt idx="61">
                  <c:v>2567.8429999999998</c:v>
                </c:pt>
                <c:pt idx="62">
                  <c:v>2405.4569999999999</c:v>
                </c:pt>
                <c:pt idx="63">
                  <c:v>2470.0695000000001</c:v>
                </c:pt>
                <c:pt idx="64">
                  <c:v>2331.373</c:v>
                </c:pt>
                <c:pt idx="65" formatCode="_(* #,##0_);_(* \(#,##0\);_(* &quot;-&quot;??_);_(@_)">
                  <c:v>1311.4380000000001</c:v>
                </c:pt>
                <c:pt idx="66" formatCode="_(* #,##0_);_(* \(#,##0\);_(* &quot;-&quot;??_);_(@_)">
                  <c:v>1483.7560000000001</c:v>
                </c:pt>
                <c:pt idx="67" formatCode="_(* #,##0_);_(* \(#,##0\);_(* &quot;-&quot;??_);_(@_)">
                  <c:v>1434.405</c:v>
                </c:pt>
                <c:pt idx="68" formatCode="_(* #,##0_);_(* \(#,##0\);_(* &quot;-&quot;??_);_(@_)">
                  <c:v>1802.991</c:v>
                </c:pt>
                <c:pt idx="69" formatCode="_(* #,##0_);_(* \(#,##0\);_(* &quot;-&quot;??_);_(@_)">
                  <c:v>1751.194</c:v>
                </c:pt>
                <c:pt idx="70" formatCode="_(* #,##0_);_(* \(#,##0\);_(* &quot;-&quot;??_);_(@_)">
                  <c:v>2408.0749999999998</c:v>
                </c:pt>
                <c:pt idx="71" formatCode="_(* #,##0_);_(* \(#,##0\);_(* &quot;-&quot;??_);_(@_)">
                  <c:v>2540.8719999999998</c:v>
                </c:pt>
                <c:pt idx="72" formatCode="General">
                  <c:v>2312.41</c:v>
                </c:pt>
                <c:pt idx="73" formatCode="General">
                  <c:v>2295.4250000000002</c:v>
                </c:pt>
                <c:pt idx="74" formatCode="General">
                  <c:v>2447.0540000000001</c:v>
                </c:pt>
                <c:pt idx="75">
                  <c:v>2478.1660000000002</c:v>
                </c:pt>
                <c:pt idx="76" formatCode="General">
                  <c:v>2468.4090000000001</c:v>
                </c:pt>
                <c:pt idx="77" formatCode="General">
                  <c:v>2410.7930000000001</c:v>
                </c:pt>
                <c:pt idx="78" formatCode="General">
                  <c:v>2460.4029999999998</c:v>
                </c:pt>
                <c:pt idx="79" formatCode="General">
                  <c:v>2416.0369999999998</c:v>
                </c:pt>
                <c:pt idx="80" formatCode="General">
                  <c:v>2551.6219999999998</c:v>
                </c:pt>
                <c:pt idx="81" formatCode="General">
                  <c:v>2579.9870000000001</c:v>
                </c:pt>
                <c:pt idx="82">
                  <c:v>2637.6289049322677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70-4601-8F51-C6FA522577A0}"/>
            </c:ext>
          </c:extLst>
        </c:ser>
        <c:ser>
          <c:idx val="4"/>
          <c:order val="4"/>
          <c:tx>
            <c:v>Residential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tables'!$R$74:$CV$74</c:f>
              <c:numCache>
                <c:formatCode>0</c:formatCode>
                <c:ptCount val="83"/>
                <c:pt idx="0">
                  <c:v>929.78300000000002</c:v>
                </c:pt>
                <c:pt idx="1">
                  <c:v>743.73900000000003</c:v>
                </c:pt>
                <c:pt idx="2">
                  <c:v>737.65499999999997</c:v>
                </c:pt>
                <c:pt idx="3">
                  <c:v>949.76199999999994</c:v>
                </c:pt>
                <c:pt idx="4">
                  <c:v>744.84</c:v>
                </c:pt>
                <c:pt idx="5">
                  <c:v>707.66200000000003</c:v>
                </c:pt>
                <c:pt idx="6">
                  <c:v>723.19200000000001</c:v>
                </c:pt>
                <c:pt idx="7">
                  <c:v>702.67</c:v>
                </c:pt>
                <c:pt idx="8">
                  <c:v>705.702</c:v>
                </c:pt>
                <c:pt idx="9">
                  <c:v>721.149</c:v>
                </c:pt>
                <c:pt idx="10">
                  <c:v>711.34799999999996</c:v>
                </c:pt>
                <c:pt idx="11">
                  <c:v>698.904</c:v>
                </c:pt>
                <c:pt idx="12">
                  <c:v>775.27499999999998</c:v>
                </c:pt>
                <c:pt idx="13">
                  <c:v>738.89700000000005</c:v>
                </c:pt>
                <c:pt idx="14">
                  <c:v>662.58799999999997</c:v>
                </c:pt>
                <c:pt idx="15">
                  <c:v>725.55</c:v>
                </c:pt>
                <c:pt idx="16">
                  <c:v>644.01499999999999</c:v>
                </c:pt>
                <c:pt idx="17">
                  <c:v>664.80499999999995</c:v>
                </c:pt>
                <c:pt idx="18">
                  <c:v>693.24900000000002</c:v>
                </c:pt>
                <c:pt idx="19">
                  <c:v>706.91849999999999</c:v>
                </c:pt>
                <c:pt idx="20">
                  <c:v>635.30899999999997</c:v>
                </c:pt>
                <c:pt idx="21">
                  <c:v>549.096</c:v>
                </c:pt>
                <c:pt idx="22">
                  <c:v>510.69400000000002</c:v>
                </c:pt>
                <c:pt idx="23">
                  <c:v>482.54599999999999</c:v>
                </c:pt>
                <c:pt idx="24">
                  <c:v>468.86</c:v>
                </c:pt>
                <c:pt idx="25">
                  <c:v>485.04599999999999</c:v>
                </c:pt>
                <c:pt idx="26">
                  <c:v>489.94799999999998</c:v>
                </c:pt>
                <c:pt idx="27">
                  <c:v>495.00099999999998</c:v>
                </c:pt>
                <c:pt idx="28">
                  <c:v>544.89700000000005</c:v>
                </c:pt>
                <c:pt idx="29">
                  <c:v>525.04200000000003</c:v>
                </c:pt>
                <c:pt idx="30">
                  <c:v>551.97500000000002</c:v>
                </c:pt>
                <c:pt idx="31">
                  <c:v>564.46199999999999</c:v>
                </c:pt>
                <c:pt idx="32">
                  <c:v>661.76400000000001</c:v>
                </c:pt>
                <c:pt idx="33">
                  <c:v>623.61099999999999</c:v>
                </c:pt>
                <c:pt idx="34">
                  <c:v>639.63300000000004</c:v>
                </c:pt>
                <c:pt idx="35">
                  <c:v>674.13699999999994</c:v>
                </c:pt>
                <c:pt idx="36">
                  <c:v>814.28399999999999</c:v>
                </c:pt>
                <c:pt idx="37">
                  <c:v>774.10599999999999</c:v>
                </c:pt>
                <c:pt idx="38">
                  <c:v>784.28700000000003</c:v>
                </c:pt>
                <c:pt idx="39">
                  <c:v>812.40300000000002</c:v>
                </c:pt>
                <c:pt idx="40">
                  <c:v>893.45699999999999</c:v>
                </c:pt>
                <c:pt idx="41">
                  <c:v>778.63800000000003</c:v>
                </c:pt>
                <c:pt idx="42">
                  <c:v>900.94500000000005</c:v>
                </c:pt>
                <c:pt idx="43">
                  <c:v>915.29</c:v>
                </c:pt>
                <c:pt idx="44">
                  <c:v>943.41399999999999</c:v>
                </c:pt>
                <c:pt idx="45">
                  <c:v>984.19100000000003</c:v>
                </c:pt>
                <c:pt idx="46">
                  <c:v>945.91600000000005</c:v>
                </c:pt>
                <c:pt idx="47">
                  <c:v>961.04499999999996</c:v>
                </c:pt>
                <c:pt idx="48">
                  <c:v>4023.2530000000002</c:v>
                </c:pt>
                <c:pt idx="49">
                  <c:v>1031.0609999999999</c:v>
                </c:pt>
                <c:pt idx="50">
                  <c:v>1455.2560000000001</c:v>
                </c:pt>
                <c:pt idx="51">
                  <c:v>2177.835</c:v>
                </c:pt>
                <c:pt idx="52">
                  <c:v>1015.351</c:v>
                </c:pt>
                <c:pt idx="53">
                  <c:v>1080.491</c:v>
                </c:pt>
                <c:pt idx="54">
                  <c:v>1069.6120000000001</c:v>
                </c:pt>
                <c:pt idx="55">
                  <c:v>1125.614</c:v>
                </c:pt>
                <c:pt idx="56">
                  <c:v>1113.4580000000001</c:v>
                </c:pt>
                <c:pt idx="57">
                  <c:v>1339.1569999999999</c:v>
                </c:pt>
                <c:pt idx="58">
                  <c:v>1147.8820000000001</c:v>
                </c:pt>
                <c:pt idx="59">
                  <c:v>1167.5</c:v>
                </c:pt>
                <c:pt idx="60">
                  <c:v>1163.9349999999999</c:v>
                </c:pt>
                <c:pt idx="61">
                  <c:v>1227.261</c:v>
                </c:pt>
                <c:pt idx="62">
                  <c:v>1276.5050000000001</c:v>
                </c:pt>
                <c:pt idx="63">
                  <c:v>1208.317</c:v>
                </c:pt>
                <c:pt idx="64">
                  <c:v>1288.0309999999999</c:v>
                </c:pt>
                <c:pt idx="65" formatCode="_(* #,##0_);_(* \(#,##0\);_(* &quot;-&quot;??_);_(@_)">
                  <c:v>1305.971</c:v>
                </c:pt>
                <c:pt idx="66" formatCode="_(* #,##0_);_(* \(#,##0\);_(* &quot;-&quot;??_);_(@_)">
                  <c:v>1303.4590000000001</c:v>
                </c:pt>
                <c:pt idx="67" formatCode="_(* #,##0_);_(* \(#,##0\);_(* &quot;-&quot;??_);_(@_)">
                  <c:v>1416.298</c:v>
                </c:pt>
                <c:pt idx="68" formatCode="_(* #,##0_);_(* \(#,##0\);_(* &quot;-&quot;??_);_(@_)">
                  <c:v>1441.462</c:v>
                </c:pt>
                <c:pt idx="69" formatCode="_(* #,##0_);_(* \(#,##0\);_(* &quot;-&quot;??_);_(@_)">
                  <c:v>1437.8810000000001</c:v>
                </c:pt>
                <c:pt idx="70" formatCode="_(* #,##0_);_(* \(#,##0\);_(* &quot;-&quot;??_);_(@_)">
                  <c:v>1468.0129999999999</c:v>
                </c:pt>
                <c:pt idx="71" formatCode="_(* #,##0_);_(* \(#,##0\);_(* &quot;-&quot;??_);_(@_)">
                  <c:v>1474.22</c:v>
                </c:pt>
                <c:pt idx="72" formatCode="General">
                  <c:v>1578.8824999999999</c:v>
                </c:pt>
                <c:pt idx="73" formatCode="General">
                  <c:v>1556.9059999999999</c:v>
                </c:pt>
                <c:pt idx="74" formatCode="General">
                  <c:v>1597.4280000000001</c:v>
                </c:pt>
                <c:pt idx="75">
                  <c:v>1664.8040000000001</c:v>
                </c:pt>
                <c:pt idx="76" formatCode="General">
                  <c:v>1663.288</c:v>
                </c:pt>
                <c:pt idx="77" formatCode="General">
                  <c:v>1727.5250000000001</c:v>
                </c:pt>
                <c:pt idx="78" formatCode="General">
                  <c:v>1726.579</c:v>
                </c:pt>
                <c:pt idx="79" formatCode="General">
                  <c:v>1733.69</c:v>
                </c:pt>
                <c:pt idx="80" formatCode="General">
                  <c:v>1786.83</c:v>
                </c:pt>
                <c:pt idx="81" formatCode="General">
                  <c:v>1729.6790000000001</c:v>
                </c:pt>
                <c:pt idx="82">
                  <c:v>1737.245911757014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70-4601-8F51-C6FA522577A0}"/>
            </c:ext>
          </c:extLst>
        </c:ser>
        <c:ser>
          <c:idx val="5"/>
          <c:order val="5"/>
          <c:tx>
            <c:v>Diversified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tables'!$R$78:$CV$78</c:f>
              <c:numCache>
                <c:formatCode>0</c:formatCode>
                <c:ptCount val="83"/>
                <c:pt idx="0">
                  <c:v>304.81900000000002</c:v>
                </c:pt>
                <c:pt idx="1">
                  <c:v>283.40199999999999</c:v>
                </c:pt>
                <c:pt idx="2">
                  <c:v>290.10500000000002</c:v>
                </c:pt>
                <c:pt idx="3">
                  <c:v>655.39250000000004</c:v>
                </c:pt>
                <c:pt idx="4">
                  <c:v>310.68400000000003</c:v>
                </c:pt>
                <c:pt idx="5">
                  <c:v>321.10199999999998</c:v>
                </c:pt>
                <c:pt idx="6">
                  <c:v>340.65600000000001</c:v>
                </c:pt>
                <c:pt idx="7">
                  <c:v>503.44650000000001</c:v>
                </c:pt>
                <c:pt idx="8">
                  <c:v>381.65499999999997</c:v>
                </c:pt>
                <c:pt idx="9">
                  <c:v>392.255</c:v>
                </c:pt>
                <c:pt idx="10">
                  <c:v>411.077</c:v>
                </c:pt>
                <c:pt idx="11">
                  <c:v>671.17399999999998</c:v>
                </c:pt>
                <c:pt idx="12">
                  <c:v>385.416</c:v>
                </c:pt>
                <c:pt idx="13">
                  <c:v>855.24599999999998</c:v>
                </c:pt>
                <c:pt idx="14">
                  <c:v>291.56200000000001</c:v>
                </c:pt>
                <c:pt idx="15">
                  <c:v>305.11849999999998</c:v>
                </c:pt>
                <c:pt idx="16">
                  <c:v>543.00199999999995</c:v>
                </c:pt>
                <c:pt idx="17">
                  <c:v>289.80399999999997</c:v>
                </c:pt>
                <c:pt idx="18">
                  <c:v>297.32</c:v>
                </c:pt>
                <c:pt idx="19">
                  <c:v>303.37950000000001</c:v>
                </c:pt>
                <c:pt idx="20">
                  <c:v>179.26599999999999</c:v>
                </c:pt>
                <c:pt idx="21">
                  <c:v>156.15700000000001</c:v>
                </c:pt>
                <c:pt idx="22">
                  <c:v>154.95400000000001</c:v>
                </c:pt>
                <c:pt idx="23">
                  <c:v>159.89400000000001</c:v>
                </c:pt>
                <c:pt idx="24">
                  <c:v>222.815</c:v>
                </c:pt>
                <c:pt idx="25">
                  <c:v>230.95</c:v>
                </c:pt>
                <c:pt idx="26">
                  <c:v>237.86799999999999</c:v>
                </c:pt>
                <c:pt idx="27">
                  <c:v>278.47500000000002</c:v>
                </c:pt>
                <c:pt idx="28">
                  <c:v>353.63099999999997</c:v>
                </c:pt>
                <c:pt idx="29">
                  <c:v>331.06599999999997</c:v>
                </c:pt>
                <c:pt idx="30">
                  <c:v>314.41399999999999</c:v>
                </c:pt>
                <c:pt idx="31">
                  <c:v>345.245</c:v>
                </c:pt>
                <c:pt idx="32">
                  <c:v>337.34699999999998</c:v>
                </c:pt>
                <c:pt idx="33">
                  <c:v>368.96600000000001</c:v>
                </c:pt>
                <c:pt idx="34">
                  <c:v>322.78300000000002</c:v>
                </c:pt>
                <c:pt idx="35">
                  <c:v>593.36199999999997</c:v>
                </c:pt>
                <c:pt idx="36">
                  <c:v>561.08699999999999</c:v>
                </c:pt>
                <c:pt idx="37">
                  <c:v>443.50099999999998</c:v>
                </c:pt>
                <c:pt idx="38">
                  <c:v>460.13600000000002</c:v>
                </c:pt>
                <c:pt idx="39">
                  <c:v>555.44899999999996</c:v>
                </c:pt>
                <c:pt idx="40">
                  <c:v>741.96500000000003</c:v>
                </c:pt>
                <c:pt idx="41">
                  <c:v>662.00400000000002</c:v>
                </c:pt>
                <c:pt idx="42">
                  <c:v>578.18100000000004</c:v>
                </c:pt>
                <c:pt idx="43">
                  <c:v>1263.9269999999999</c:v>
                </c:pt>
                <c:pt idx="44">
                  <c:v>995.22900000000004</c:v>
                </c:pt>
                <c:pt idx="45">
                  <c:v>933.09</c:v>
                </c:pt>
                <c:pt idx="46">
                  <c:v>949.76099999999997</c:v>
                </c:pt>
                <c:pt idx="47">
                  <c:v>791.60850000000005</c:v>
                </c:pt>
                <c:pt idx="48">
                  <c:v>738.98500000000001</c:v>
                </c:pt>
                <c:pt idx="49">
                  <c:v>773.15300000000002</c:v>
                </c:pt>
                <c:pt idx="50">
                  <c:v>774.70500000000004</c:v>
                </c:pt>
                <c:pt idx="51">
                  <c:v>813.88300000000004</c:v>
                </c:pt>
                <c:pt idx="52">
                  <c:v>744.03099999999995</c:v>
                </c:pt>
                <c:pt idx="53">
                  <c:v>707.08299999999997</c:v>
                </c:pt>
                <c:pt idx="54">
                  <c:v>734.72199999999998</c:v>
                </c:pt>
                <c:pt idx="55">
                  <c:v>803.59699999999998</c:v>
                </c:pt>
                <c:pt idx="56">
                  <c:v>966.23699999999997</c:v>
                </c:pt>
                <c:pt idx="57">
                  <c:v>725.50300000000004</c:v>
                </c:pt>
                <c:pt idx="58">
                  <c:v>681.02800000000002</c:v>
                </c:pt>
                <c:pt idx="59">
                  <c:v>648.92999999999995</c:v>
                </c:pt>
                <c:pt idx="60">
                  <c:v>796.07600000000002</c:v>
                </c:pt>
                <c:pt idx="61">
                  <c:v>762.03899999999999</c:v>
                </c:pt>
                <c:pt idx="62">
                  <c:v>754.92399999999998</c:v>
                </c:pt>
                <c:pt idx="63">
                  <c:v>862.13900000000001</c:v>
                </c:pt>
                <c:pt idx="64">
                  <c:v>1265.433</c:v>
                </c:pt>
                <c:pt idx="65" formatCode="_(* #,##0_);_(* \(#,##0\);_(* &quot;-&quot;??_);_(@_)">
                  <c:v>693.12199999999996</c:v>
                </c:pt>
                <c:pt idx="66" formatCode="_(* #,##0_);_(* \(#,##0\);_(* &quot;-&quot;??_);_(@_)">
                  <c:v>604.18100000000004</c:v>
                </c:pt>
                <c:pt idx="67" formatCode="_(* #,##0_);_(* \(#,##0\);_(* &quot;-&quot;??_);_(@_)">
                  <c:v>614.596</c:v>
                </c:pt>
                <c:pt idx="68" formatCode="_(* #,##0_);_(* \(#,##0\);_(* &quot;-&quot;??_);_(@_)">
                  <c:v>670.899</c:v>
                </c:pt>
                <c:pt idx="69" formatCode="_(* #,##0_);_(* \(#,##0\);_(* &quot;-&quot;??_);_(@_)">
                  <c:v>573.94100000000003</c:v>
                </c:pt>
                <c:pt idx="70" formatCode="_(* #,##0_);_(* \(#,##0\);_(* &quot;-&quot;??_);_(@_)">
                  <c:v>554.327</c:v>
                </c:pt>
                <c:pt idx="71" formatCode="_(* #,##0_);_(* \(#,##0\);_(* &quot;-&quot;??_);_(@_)">
                  <c:v>422.67099999999999</c:v>
                </c:pt>
                <c:pt idx="72" formatCode="General">
                  <c:v>462.55</c:v>
                </c:pt>
                <c:pt idx="73" formatCode="General">
                  <c:v>795.24099999999999</c:v>
                </c:pt>
                <c:pt idx="74" formatCode="General">
                  <c:v>455.86700000000002</c:v>
                </c:pt>
                <c:pt idx="75">
                  <c:v>528.69100000000003</c:v>
                </c:pt>
                <c:pt idx="76" formatCode="General">
                  <c:v>490.95100000000002</c:v>
                </c:pt>
                <c:pt idx="77" formatCode="General">
                  <c:v>504.65600000000001</c:v>
                </c:pt>
                <c:pt idx="78" formatCode="General">
                  <c:v>513.68849999999998</c:v>
                </c:pt>
                <c:pt idx="79" formatCode="General">
                  <c:v>552.08100000000002</c:v>
                </c:pt>
                <c:pt idx="80" formatCode="General">
                  <c:v>513.25699999999995</c:v>
                </c:pt>
                <c:pt idx="81" formatCode="General">
                  <c:v>497.36599999999999</c:v>
                </c:pt>
                <c:pt idx="82">
                  <c:v>492.94248079309801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70-4601-8F51-C6FA522577A0}"/>
            </c:ext>
          </c:extLst>
        </c:ser>
        <c:ser>
          <c:idx val="6"/>
          <c:order val="6"/>
          <c:tx>
            <c:v>Lodging/Resorts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tables'!$R$79:$CV$79</c:f>
              <c:numCache>
                <c:formatCode>0</c:formatCode>
                <c:ptCount val="83"/>
                <c:pt idx="0">
                  <c:v>102.223</c:v>
                </c:pt>
                <c:pt idx="1">
                  <c:v>106.613</c:v>
                </c:pt>
                <c:pt idx="2">
                  <c:v>135.13300000000001</c:v>
                </c:pt>
                <c:pt idx="3">
                  <c:v>145.07300000000001</c:v>
                </c:pt>
                <c:pt idx="4">
                  <c:v>146.61199999999999</c:v>
                </c:pt>
                <c:pt idx="5">
                  <c:v>187.965</c:v>
                </c:pt>
                <c:pt idx="6">
                  <c:v>214.143</c:v>
                </c:pt>
                <c:pt idx="7">
                  <c:v>244.30099999999999</c:v>
                </c:pt>
                <c:pt idx="8">
                  <c:v>243.273</c:v>
                </c:pt>
                <c:pt idx="9">
                  <c:v>289.399</c:v>
                </c:pt>
                <c:pt idx="10">
                  <c:v>346.47500000000002</c:v>
                </c:pt>
                <c:pt idx="11">
                  <c:v>363.822</c:v>
                </c:pt>
                <c:pt idx="12">
                  <c:v>530.70600000000002</c:v>
                </c:pt>
                <c:pt idx="13">
                  <c:v>382.74700000000001</c:v>
                </c:pt>
                <c:pt idx="14">
                  <c:v>368.09500000000003</c:v>
                </c:pt>
                <c:pt idx="15">
                  <c:v>436.77050000000003</c:v>
                </c:pt>
                <c:pt idx="16">
                  <c:v>486.00700000000001</c:v>
                </c:pt>
                <c:pt idx="17">
                  <c:v>385.447</c:v>
                </c:pt>
                <c:pt idx="18">
                  <c:v>384.61700000000002</c:v>
                </c:pt>
                <c:pt idx="19">
                  <c:v>354.80500000000001</c:v>
                </c:pt>
                <c:pt idx="20">
                  <c:v>162.733</c:v>
                </c:pt>
                <c:pt idx="21">
                  <c:v>42.585000000000001</c:v>
                </c:pt>
                <c:pt idx="22">
                  <c:v>37.274000000000001</c:v>
                </c:pt>
                <c:pt idx="23">
                  <c:v>49.898000000000003</c:v>
                </c:pt>
                <c:pt idx="24">
                  <c:v>94.126999999999995</c:v>
                </c:pt>
                <c:pt idx="25">
                  <c:v>103.488</c:v>
                </c:pt>
                <c:pt idx="26">
                  <c:v>97.86</c:v>
                </c:pt>
                <c:pt idx="27">
                  <c:v>112.85</c:v>
                </c:pt>
                <c:pt idx="28">
                  <c:v>137.959</c:v>
                </c:pt>
                <c:pt idx="29">
                  <c:v>169.44399999999999</c:v>
                </c:pt>
                <c:pt idx="30">
                  <c:v>190.999</c:v>
                </c:pt>
                <c:pt idx="31">
                  <c:v>211.251</c:v>
                </c:pt>
                <c:pt idx="32">
                  <c:v>224.09100000000001</c:v>
                </c:pt>
                <c:pt idx="33">
                  <c:v>339.96499999999997</c:v>
                </c:pt>
                <c:pt idx="34">
                  <c:v>237.983</c:v>
                </c:pt>
                <c:pt idx="35">
                  <c:v>412.69499999999999</c:v>
                </c:pt>
                <c:pt idx="36">
                  <c:v>301.17599999999999</c:v>
                </c:pt>
                <c:pt idx="37">
                  <c:v>348.40300000000002</c:v>
                </c:pt>
                <c:pt idx="38">
                  <c:v>359.00299999999999</c:v>
                </c:pt>
                <c:pt idx="39">
                  <c:v>394.79399999999998</c:v>
                </c:pt>
                <c:pt idx="40">
                  <c:v>401.642</c:v>
                </c:pt>
                <c:pt idx="41">
                  <c:v>435.70299999999997</c:v>
                </c:pt>
                <c:pt idx="42">
                  <c:v>448.92200000000003</c:v>
                </c:pt>
                <c:pt idx="43">
                  <c:v>502.03699999999998</c:v>
                </c:pt>
                <c:pt idx="44">
                  <c:v>626.87900000000002</c:v>
                </c:pt>
                <c:pt idx="45">
                  <c:v>628.01700000000005</c:v>
                </c:pt>
                <c:pt idx="46">
                  <c:v>627.63900000000001</c:v>
                </c:pt>
                <c:pt idx="47">
                  <c:v>654.49699999999996</c:v>
                </c:pt>
                <c:pt idx="48">
                  <c:v>805.75699999999995</c:v>
                </c:pt>
                <c:pt idx="49">
                  <c:v>640.11</c:v>
                </c:pt>
                <c:pt idx="50">
                  <c:v>647.79200000000003</c:v>
                </c:pt>
                <c:pt idx="51">
                  <c:v>666.01400000000001</c:v>
                </c:pt>
                <c:pt idx="52">
                  <c:v>935.18600000000004</c:v>
                </c:pt>
                <c:pt idx="53">
                  <c:v>771.64599999999996</c:v>
                </c:pt>
                <c:pt idx="54">
                  <c:v>797.88900000000001</c:v>
                </c:pt>
                <c:pt idx="55">
                  <c:v>739.93399999999997</c:v>
                </c:pt>
                <c:pt idx="56">
                  <c:v>960.89300000000003</c:v>
                </c:pt>
                <c:pt idx="57">
                  <c:v>774.91600000000005</c:v>
                </c:pt>
                <c:pt idx="58">
                  <c:v>846.20799999999997</c:v>
                </c:pt>
                <c:pt idx="59">
                  <c:v>746.32</c:v>
                </c:pt>
                <c:pt idx="60">
                  <c:v>1083.9179999999999</c:v>
                </c:pt>
                <c:pt idx="61">
                  <c:v>777.03300000000002</c:v>
                </c:pt>
                <c:pt idx="62">
                  <c:v>837.93899999999996</c:v>
                </c:pt>
                <c:pt idx="63">
                  <c:v>682.59799999999996</c:v>
                </c:pt>
                <c:pt idx="64">
                  <c:v>853.04700000000003</c:v>
                </c:pt>
                <c:pt idx="65" formatCode="_(* #,##0_);_(* \(#,##0\);_(* &quot;-&quot;??_);_(@_)">
                  <c:v>404.43200000000002</c:v>
                </c:pt>
                <c:pt idx="66" formatCode="_(* #,##0_);_(* \(#,##0\);_(* &quot;-&quot;??_);_(@_)">
                  <c:v>27.827999999999999</c:v>
                </c:pt>
                <c:pt idx="67" formatCode="_(* #,##0_);_(* \(#,##0\);_(* &quot;-&quot;??_);_(@_)">
                  <c:v>29.547000000000001</c:v>
                </c:pt>
                <c:pt idx="68" formatCode="_(* #,##0_);_(* \(#,##0\);_(* &quot;-&quot;??_);_(@_)">
                  <c:v>55.682000000000002</c:v>
                </c:pt>
                <c:pt idx="69" formatCode="_(* #,##0_);_(* \(#,##0\);_(* &quot;-&quot;??_);_(@_)">
                  <c:v>39.209000000000003</c:v>
                </c:pt>
                <c:pt idx="70" formatCode="_(* #,##0_);_(* \(#,##0\);_(* &quot;-&quot;??_);_(@_)">
                  <c:v>41.533499999999997</c:v>
                </c:pt>
                <c:pt idx="71" formatCode="_(* #,##0_);_(* \(#,##0\);_(* &quot;-&quot;??_);_(@_)">
                  <c:v>68.084500000000006</c:v>
                </c:pt>
                <c:pt idx="72" formatCode="General">
                  <c:v>66.905000000000001</c:v>
                </c:pt>
                <c:pt idx="73" formatCode="General">
                  <c:v>180.749</c:v>
                </c:pt>
                <c:pt idx="74" formatCode="General">
                  <c:v>156.774</c:v>
                </c:pt>
                <c:pt idx="75">
                  <c:v>245.38399999999999</c:v>
                </c:pt>
                <c:pt idx="76" formatCode="General">
                  <c:v>511.42899999999997</c:v>
                </c:pt>
                <c:pt idx="77" formatCode="General">
                  <c:v>331.69600000000003</c:v>
                </c:pt>
                <c:pt idx="78" formatCode="General">
                  <c:v>376.82299999999998</c:v>
                </c:pt>
                <c:pt idx="79" formatCode="General">
                  <c:v>396.62400000000002</c:v>
                </c:pt>
                <c:pt idx="80" formatCode="General">
                  <c:v>936.74400000000003</c:v>
                </c:pt>
                <c:pt idx="81" formatCode="General">
                  <c:v>444.327</c:v>
                </c:pt>
                <c:pt idx="82">
                  <c:v>449.02191325540491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70-4601-8F51-C6FA522577A0}"/>
            </c:ext>
          </c:extLst>
        </c:ser>
        <c:ser>
          <c:idx val="7"/>
          <c:order val="7"/>
          <c:tx>
            <c:v>Self Storage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tables'!$R$80:$CV$80</c:f>
              <c:numCache>
                <c:formatCode>0</c:formatCode>
                <c:ptCount val="83"/>
                <c:pt idx="0">
                  <c:v>160.554</c:v>
                </c:pt>
                <c:pt idx="1">
                  <c:v>153.88</c:v>
                </c:pt>
                <c:pt idx="2">
                  <c:v>156.09299999999999</c:v>
                </c:pt>
                <c:pt idx="3">
                  <c:v>164.57</c:v>
                </c:pt>
                <c:pt idx="4">
                  <c:v>170.024</c:v>
                </c:pt>
                <c:pt idx="5">
                  <c:v>174.31399999999999</c:v>
                </c:pt>
                <c:pt idx="6">
                  <c:v>178.524</c:v>
                </c:pt>
                <c:pt idx="7">
                  <c:v>198.97800000000001</c:v>
                </c:pt>
                <c:pt idx="8">
                  <c:v>200.20400000000001</c:v>
                </c:pt>
                <c:pt idx="9">
                  <c:v>204.70400000000001</c:v>
                </c:pt>
                <c:pt idx="10">
                  <c:v>202.58600000000001</c:v>
                </c:pt>
                <c:pt idx="11">
                  <c:v>202.13650000000001</c:v>
                </c:pt>
                <c:pt idx="12">
                  <c:v>207.77699999999999</c:v>
                </c:pt>
                <c:pt idx="13">
                  <c:v>205.86600000000001</c:v>
                </c:pt>
                <c:pt idx="14">
                  <c:v>210.69800000000001</c:v>
                </c:pt>
                <c:pt idx="15">
                  <c:v>207.358</c:v>
                </c:pt>
                <c:pt idx="16">
                  <c:v>213.399</c:v>
                </c:pt>
                <c:pt idx="17">
                  <c:v>216.928</c:v>
                </c:pt>
                <c:pt idx="18">
                  <c:v>217.142</c:v>
                </c:pt>
                <c:pt idx="19">
                  <c:v>318.69400000000002</c:v>
                </c:pt>
                <c:pt idx="20">
                  <c:v>205.12799999999999</c:v>
                </c:pt>
                <c:pt idx="21">
                  <c:v>179.322</c:v>
                </c:pt>
                <c:pt idx="22">
                  <c:v>176.75800000000001</c:v>
                </c:pt>
                <c:pt idx="23">
                  <c:v>193.95400000000001</c:v>
                </c:pt>
                <c:pt idx="24">
                  <c:v>206.83500000000001</c:v>
                </c:pt>
                <c:pt idx="25">
                  <c:v>227.315</c:v>
                </c:pt>
                <c:pt idx="26">
                  <c:v>226.69399999999999</c:v>
                </c:pt>
                <c:pt idx="27">
                  <c:v>227.084</c:v>
                </c:pt>
                <c:pt idx="28">
                  <c:v>233.12200000000001</c:v>
                </c:pt>
                <c:pt idx="29">
                  <c:v>259.99200000000002</c:v>
                </c:pt>
                <c:pt idx="30">
                  <c:v>259.99400000000003</c:v>
                </c:pt>
                <c:pt idx="31">
                  <c:v>252.453</c:v>
                </c:pt>
                <c:pt idx="32">
                  <c:v>291.96199999999999</c:v>
                </c:pt>
                <c:pt idx="33">
                  <c:v>290.37200000000001</c:v>
                </c:pt>
                <c:pt idx="34">
                  <c:v>287.74200000000002</c:v>
                </c:pt>
                <c:pt idx="35">
                  <c:v>500.94799999999998</c:v>
                </c:pt>
                <c:pt idx="36">
                  <c:v>326.67399999999998</c:v>
                </c:pt>
                <c:pt idx="37">
                  <c:v>347.93799999999999</c:v>
                </c:pt>
                <c:pt idx="38">
                  <c:v>350.44600000000003</c:v>
                </c:pt>
                <c:pt idx="39">
                  <c:v>379.137</c:v>
                </c:pt>
                <c:pt idx="40">
                  <c:v>388.81799999999998</c:v>
                </c:pt>
                <c:pt idx="41">
                  <c:v>403.66500000000002</c:v>
                </c:pt>
                <c:pt idx="42">
                  <c:v>407.82600000000002</c:v>
                </c:pt>
                <c:pt idx="43">
                  <c:v>409.541</c:v>
                </c:pt>
                <c:pt idx="44">
                  <c:v>421.27600000000001</c:v>
                </c:pt>
                <c:pt idx="45">
                  <c:v>496.13200000000001</c:v>
                </c:pt>
                <c:pt idx="46">
                  <c:v>505.27300000000002</c:v>
                </c:pt>
                <c:pt idx="47">
                  <c:v>522.06500000000005</c:v>
                </c:pt>
                <c:pt idx="48">
                  <c:v>522.75699999999995</c:v>
                </c:pt>
                <c:pt idx="49">
                  <c:v>574.08000000000004</c:v>
                </c:pt>
                <c:pt idx="50">
                  <c:v>581.875</c:v>
                </c:pt>
                <c:pt idx="51">
                  <c:v>622.76800000000003</c:v>
                </c:pt>
                <c:pt idx="52">
                  <c:v>638.78599999999994</c:v>
                </c:pt>
                <c:pt idx="53">
                  <c:v>644.96</c:v>
                </c:pt>
                <c:pt idx="54">
                  <c:v>646.50699999999995</c:v>
                </c:pt>
                <c:pt idx="55">
                  <c:v>639.245</c:v>
                </c:pt>
                <c:pt idx="56">
                  <c:v>644.24099999999999</c:v>
                </c:pt>
                <c:pt idx="57">
                  <c:v>656.84100000000001</c:v>
                </c:pt>
                <c:pt idx="58">
                  <c:v>662.07799999999997</c:v>
                </c:pt>
                <c:pt idx="59">
                  <c:v>663.13499999999999</c:v>
                </c:pt>
                <c:pt idx="60">
                  <c:v>668.90099999999995</c:v>
                </c:pt>
                <c:pt idx="61">
                  <c:v>678.79600000000005</c:v>
                </c:pt>
                <c:pt idx="62">
                  <c:v>678.15599999999995</c:v>
                </c:pt>
                <c:pt idx="63">
                  <c:v>681.00699999999995</c:v>
                </c:pt>
                <c:pt idx="64">
                  <c:v>687.09699999999998</c:v>
                </c:pt>
                <c:pt idx="65" formatCode="_(* #,##0_);_(* \(#,##0\);_(* &quot;-&quot;??_);_(@_)">
                  <c:v>687.16600000000005</c:v>
                </c:pt>
                <c:pt idx="66" formatCode="_(* #,##0_);_(* \(#,##0\);_(* &quot;-&quot;??_);_(@_)">
                  <c:v>699.08199999999999</c:v>
                </c:pt>
                <c:pt idx="67" formatCode="_(* #,##0_);_(* \(#,##0\);_(* &quot;-&quot;??_);_(@_)">
                  <c:v>690.59500000000003</c:v>
                </c:pt>
                <c:pt idx="68" formatCode="_(* #,##0_);_(* \(#,##0\);_(* &quot;-&quot;??_);_(@_)">
                  <c:v>713.09299999999996</c:v>
                </c:pt>
                <c:pt idx="69" formatCode="_(* #,##0_);_(* \(#,##0\);_(* &quot;-&quot;??_);_(@_)">
                  <c:v>726.43899999999996</c:v>
                </c:pt>
                <c:pt idx="70" formatCode="_(* #,##0_);_(* \(#,##0\);_(* &quot;-&quot;??_);_(@_)">
                  <c:v>773.06500000000005</c:v>
                </c:pt>
                <c:pt idx="71" formatCode="_(* #,##0_);_(* \(#,##0\);_(* &quot;-&quot;??_);_(@_)">
                  <c:v>798.02499999999998</c:v>
                </c:pt>
                <c:pt idx="72" formatCode="General">
                  <c:v>886.81200000000001</c:v>
                </c:pt>
                <c:pt idx="73" formatCode="General">
                  <c:v>909.154</c:v>
                </c:pt>
                <c:pt idx="74" formatCode="General">
                  <c:v>3219.1570000000002</c:v>
                </c:pt>
                <c:pt idx="75">
                  <c:v>900.15499999999997</c:v>
                </c:pt>
                <c:pt idx="76" formatCode="General">
                  <c:v>1117.404</c:v>
                </c:pt>
                <c:pt idx="77" formatCode="General">
                  <c:v>1015.321</c:v>
                </c:pt>
                <c:pt idx="78" formatCode="General">
                  <c:v>1059.278</c:v>
                </c:pt>
                <c:pt idx="79" formatCode="General">
                  <c:v>1138.124</c:v>
                </c:pt>
                <c:pt idx="80" formatCode="General">
                  <c:v>1140.914</c:v>
                </c:pt>
                <c:pt idx="81" formatCode="General">
                  <c:v>1134.001</c:v>
                </c:pt>
                <c:pt idx="82">
                  <c:v>1137.306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70-4601-8F51-C6FA522577A0}"/>
            </c:ext>
          </c:extLst>
        </c:ser>
        <c:ser>
          <c:idx val="8"/>
          <c:order val="8"/>
          <c:tx>
            <c:v>Health Care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tables'!$R$81:$CV$81</c:f>
              <c:numCache>
                <c:formatCode>0</c:formatCode>
                <c:ptCount val="83"/>
                <c:pt idx="0">
                  <c:v>265.26400000000001</c:v>
                </c:pt>
                <c:pt idx="1">
                  <c:v>237.69</c:v>
                </c:pt>
                <c:pt idx="2">
                  <c:v>249.416</c:v>
                </c:pt>
                <c:pt idx="3">
                  <c:v>239.85</c:v>
                </c:pt>
                <c:pt idx="4">
                  <c:v>269.51400000000001</c:v>
                </c:pt>
                <c:pt idx="5">
                  <c:v>293.92700000000002</c:v>
                </c:pt>
                <c:pt idx="6">
                  <c:v>252.70599999999999</c:v>
                </c:pt>
                <c:pt idx="7">
                  <c:v>288.06650000000002</c:v>
                </c:pt>
                <c:pt idx="8">
                  <c:v>335.94</c:v>
                </c:pt>
                <c:pt idx="9">
                  <c:v>311.89499999999998</c:v>
                </c:pt>
                <c:pt idx="10">
                  <c:v>307.988</c:v>
                </c:pt>
                <c:pt idx="11">
                  <c:v>321.91899999999998</c:v>
                </c:pt>
                <c:pt idx="12">
                  <c:v>400.22899999999998</c:v>
                </c:pt>
                <c:pt idx="13">
                  <c:v>637.95100000000002</c:v>
                </c:pt>
                <c:pt idx="14">
                  <c:v>389.69400000000002</c:v>
                </c:pt>
                <c:pt idx="15">
                  <c:v>402.07299999999998</c:v>
                </c:pt>
                <c:pt idx="16">
                  <c:v>441.69499999999999</c:v>
                </c:pt>
                <c:pt idx="17">
                  <c:v>440.286</c:v>
                </c:pt>
                <c:pt idx="18">
                  <c:v>478.40499999999997</c:v>
                </c:pt>
                <c:pt idx="19">
                  <c:v>489.45100000000002</c:v>
                </c:pt>
                <c:pt idx="20">
                  <c:v>480.29700000000003</c:v>
                </c:pt>
                <c:pt idx="21">
                  <c:v>489.798</c:v>
                </c:pt>
                <c:pt idx="22">
                  <c:v>500.52800000000002</c:v>
                </c:pt>
                <c:pt idx="23">
                  <c:v>521.96900000000005</c:v>
                </c:pt>
                <c:pt idx="24">
                  <c:v>532.63699999999994</c:v>
                </c:pt>
                <c:pt idx="25">
                  <c:v>533.08900000000006</c:v>
                </c:pt>
                <c:pt idx="26">
                  <c:v>559.15800000000002</c:v>
                </c:pt>
                <c:pt idx="27">
                  <c:v>577.82399999999996</c:v>
                </c:pt>
                <c:pt idx="28">
                  <c:v>642.13900000000001</c:v>
                </c:pt>
                <c:pt idx="29">
                  <c:v>659.54100000000005</c:v>
                </c:pt>
                <c:pt idx="30">
                  <c:v>714.14800000000002</c:v>
                </c:pt>
                <c:pt idx="31">
                  <c:v>735.16700000000003</c:v>
                </c:pt>
                <c:pt idx="32">
                  <c:v>773.51499999999999</c:v>
                </c:pt>
                <c:pt idx="33">
                  <c:v>794.529</c:v>
                </c:pt>
                <c:pt idx="34">
                  <c:v>808.68200000000002</c:v>
                </c:pt>
                <c:pt idx="35">
                  <c:v>870.87300000000005</c:v>
                </c:pt>
                <c:pt idx="36">
                  <c:v>930.03200000000004</c:v>
                </c:pt>
                <c:pt idx="37">
                  <c:v>933.06</c:v>
                </c:pt>
                <c:pt idx="38">
                  <c:v>964.14</c:v>
                </c:pt>
                <c:pt idx="39">
                  <c:v>1014.44</c:v>
                </c:pt>
                <c:pt idx="40">
                  <c:v>1056.519</c:v>
                </c:pt>
                <c:pt idx="41">
                  <c:v>1095.135</c:v>
                </c:pt>
                <c:pt idx="42">
                  <c:v>1129.3430000000001</c:v>
                </c:pt>
                <c:pt idx="43">
                  <c:v>1315.288</c:v>
                </c:pt>
                <c:pt idx="44">
                  <c:v>1217.393</c:v>
                </c:pt>
                <c:pt idx="45">
                  <c:v>1271.2</c:v>
                </c:pt>
                <c:pt idx="46">
                  <c:v>2604.002</c:v>
                </c:pt>
                <c:pt idx="47">
                  <c:v>1370.3889999999999</c:v>
                </c:pt>
                <c:pt idx="48">
                  <c:v>1459.078</c:v>
                </c:pt>
                <c:pt idx="49">
                  <c:v>1475.89</c:v>
                </c:pt>
                <c:pt idx="50">
                  <c:v>1583.5195000000001</c:v>
                </c:pt>
                <c:pt idx="51">
                  <c:v>1370.623</c:v>
                </c:pt>
                <c:pt idx="52">
                  <c:v>1546.799</c:v>
                </c:pt>
                <c:pt idx="53">
                  <c:v>1524.4939999999999</c:v>
                </c:pt>
                <c:pt idx="54">
                  <c:v>1511.43</c:v>
                </c:pt>
                <c:pt idx="55">
                  <c:v>1330.4649999999999</c:v>
                </c:pt>
                <c:pt idx="56">
                  <c:v>1599.279</c:v>
                </c:pt>
                <c:pt idx="57">
                  <c:v>1661.76</c:v>
                </c:pt>
                <c:pt idx="58">
                  <c:v>1626.6010000000001</c:v>
                </c:pt>
                <c:pt idx="59">
                  <c:v>1619.3869999999999</c:v>
                </c:pt>
                <c:pt idx="60">
                  <c:v>1670.673</c:v>
                </c:pt>
                <c:pt idx="61">
                  <c:v>1652.1969999999999</c:v>
                </c:pt>
                <c:pt idx="62">
                  <c:v>1745.152</c:v>
                </c:pt>
                <c:pt idx="63">
                  <c:v>1712.3720000000001</c:v>
                </c:pt>
                <c:pt idx="64">
                  <c:v>1772.9549999999999</c:v>
                </c:pt>
                <c:pt idx="65" formatCode="_(* #,##0_);_(* \(#,##0\);_(* &quot;-&quot;??_);_(@_)">
                  <c:v>1705.829</c:v>
                </c:pt>
                <c:pt idx="66" formatCode="_(* #,##0_);_(* \(#,##0\);_(* &quot;-&quot;??_);_(@_)">
                  <c:v>1574.546</c:v>
                </c:pt>
                <c:pt idx="67" formatCode="_(* #,##0_);_(* \(#,##0\);_(* &quot;-&quot;??_);_(@_)">
                  <c:v>1510.28</c:v>
                </c:pt>
                <c:pt idx="68" formatCode="_(* #,##0_);_(* \(#,##0\);_(* &quot;-&quot;??_);_(@_)">
                  <c:v>1510.883</c:v>
                </c:pt>
                <c:pt idx="69" formatCode="_(* #,##0_);_(* \(#,##0\);_(* &quot;-&quot;??_);_(@_)">
                  <c:v>1594.3620000000001</c:v>
                </c:pt>
                <c:pt idx="70" formatCode="_(* #,##0_);_(* \(#,##0\);_(* &quot;-&quot;??_);_(@_)">
                  <c:v>1589.8589999999999</c:v>
                </c:pt>
                <c:pt idx="71" formatCode="_(* #,##0_);_(* \(#,##0\);_(* &quot;-&quot;??_);_(@_)">
                  <c:v>1626.479</c:v>
                </c:pt>
                <c:pt idx="72" formatCode="General">
                  <c:v>1743.33</c:v>
                </c:pt>
                <c:pt idx="73" formatCode="General">
                  <c:v>1635.3979999999999</c:v>
                </c:pt>
                <c:pt idx="74" formatCode="General">
                  <c:v>2689.895</c:v>
                </c:pt>
                <c:pt idx="75">
                  <c:v>1661.385</c:v>
                </c:pt>
                <c:pt idx="76" formatCode="General">
                  <c:v>1704.3689999999999</c:v>
                </c:pt>
                <c:pt idx="77" formatCode="General">
                  <c:v>1720.36</c:v>
                </c:pt>
                <c:pt idx="78" formatCode="General">
                  <c:v>1888.2190000000001</c:v>
                </c:pt>
                <c:pt idx="79" formatCode="General">
                  <c:v>1657.6289999999999</c:v>
                </c:pt>
                <c:pt idx="80" formatCode="General">
                  <c:v>1674.5930000000001</c:v>
                </c:pt>
                <c:pt idx="81" formatCode="General">
                  <c:v>1815.3920000000001</c:v>
                </c:pt>
                <c:pt idx="82">
                  <c:v>1852.5288048310795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70-4601-8F51-C6FA522577A0}"/>
            </c:ext>
          </c:extLst>
        </c:ser>
        <c:ser>
          <c:idx val="9"/>
          <c:order val="9"/>
          <c:tx>
            <c:v>Timberland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tables'!$R$82:$CV$82</c:f>
              <c:numCache>
                <c:formatCode>0</c:formatCode>
                <c:ptCount val="83"/>
                <c:pt idx="0">
                  <c:v>91.650999999999996</c:v>
                </c:pt>
                <c:pt idx="1">
                  <c:v>91.739000000000004</c:v>
                </c:pt>
                <c:pt idx="2">
                  <c:v>93.873000000000005</c:v>
                </c:pt>
                <c:pt idx="3">
                  <c:v>93.933999999999997</c:v>
                </c:pt>
                <c:pt idx="4">
                  <c:v>101.108</c:v>
                </c:pt>
                <c:pt idx="5">
                  <c:v>101.137</c:v>
                </c:pt>
                <c:pt idx="6">
                  <c:v>100.301</c:v>
                </c:pt>
                <c:pt idx="7">
                  <c:v>105.703</c:v>
                </c:pt>
                <c:pt idx="8">
                  <c:v>218.05799999999999</c:v>
                </c:pt>
                <c:pt idx="9">
                  <c:v>127.916</c:v>
                </c:pt>
                <c:pt idx="10">
                  <c:v>126.958</c:v>
                </c:pt>
                <c:pt idx="11">
                  <c:v>126.1435</c:v>
                </c:pt>
                <c:pt idx="12">
                  <c:v>130.41999999999999</c:v>
                </c:pt>
                <c:pt idx="13">
                  <c:v>129.57300000000001</c:v>
                </c:pt>
                <c:pt idx="14">
                  <c:v>131.07400000000001</c:v>
                </c:pt>
                <c:pt idx="15">
                  <c:v>131.02449999999999</c:v>
                </c:pt>
                <c:pt idx="16">
                  <c:v>131.215</c:v>
                </c:pt>
                <c:pt idx="17">
                  <c:v>131.38</c:v>
                </c:pt>
                <c:pt idx="18">
                  <c:v>131.44900000000001</c:v>
                </c:pt>
                <c:pt idx="19">
                  <c:v>129.608</c:v>
                </c:pt>
                <c:pt idx="20">
                  <c:v>128.685</c:v>
                </c:pt>
                <c:pt idx="21">
                  <c:v>128.78399999999999</c:v>
                </c:pt>
                <c:pt idx="22">
                  <c:v>128.892</c:v>
                </c:pt>
                <c:pt idx="23">
                  <c:v>127.989</c:v>
                </c:pt>
                <c:pt idx="24">
                  <c:v>128.27600000000001</c:v>
                </c:pt>
                <c:pt idx="25">
                  <c:v>128.47300000000001</c:v>
                </c:pt>
                <c:pt idx="26">
                  <c:v>129.56800000000001</c:v>
                </c:pt>
                <c:pt idx="27">
                  <c:v>157.934</c:v>
                </c:pt>
                <c:pt idx="28">
                  <c:v>213.36199999999999</c:v>
                </c:pt>
                <c:pt idx="29">
                  <c:v>212.47200000000001</c:v>
                </c:pt>
                <c:pt idx="30">
                  <c:v>218.18700000000001</c:v>
                </c:pt>
                <c:pt idx="31">
                  <c:v>210.172</c:v>
                </c:pt>
                <c:pt idx="32">
                  <c:v>210.75200000000001</c:v>
                </c:pt>
                <c:pt idx="33">
                  <c:v>209.45500000000001</c:v>
                </c:pt>
                <c:pt idx="34">
                  <c:v>215.67099999999999</c:v>
                </c:pt>
                <c:pt idx="35">
                  <c:v>226.74600000000001</c:v>
                </c:pt>
                <c:pt idx="36">
                  <c:v>231.29599999999999</c:v>
                </c:pt>
                <c:pt idx="37">
                  <c:v>249.041</c:v>
                </c:pt>
                <c:pt idx="38">
                  <c:v>274.42200000000003</c:v>
                </c:pt>
                <c:pt idx="39">
                  <c:v>316.69299999999998</c:v>
                </c:pt>
                <c:pt idx="40">
                  <c:v>286.49799999999999</c:v>
                </c:pt>
                <c:pt idx="41">
                  <c:v>296.03800000000001</c:v>
                </c:pt>
                <c:pt idx="42">
                  <c:v>363.37700000000001</c:v>
                </c:pt>
                <c:pt idx="43">
                  <c:v>303.78800000000001</c:v>
                </c:pt>
                <c:pt idx="44">
                  <c:v>280.839</c:v>
                </c:pt>
                <c:pt idx="45">
                  <c:v>289.928</c:v>
                </c:pt>
                <c:pt idx="46">
                  <c:v>298.017</c:v>
                </c:pt>
                <c:pt idx="47">
                  <c:v>307.75900000000001</c:v>
                </c:pt>
                <c:pt idx="48">
                  <c:v>291.74400000000003</c:v>
                </c:pt>
                <c:pt idx="49">
                  <c:v>290.11700000000002</c:v>
                </c:pt>
                <c:pt idx="50">
                  <c:v>293.07100000000003</c:v>
                </c:pt>
                <c:pt idx="51">
                  <c:v>283.137</c:v>
                </c:pt>
                <c:pt idx="52">
                  <c:v>278.846</c:v>
                </c:pt>
                <c:pt idx="53">
                  <c:v>280.43599999999998</c:v>
                </c:pt>
                <c:pt idx="54">
                  <c:v>280.41199999999998</c:v>
                </c:pt>
                <c:pt idx="55">
                  <c:v>290.30599999999998</c:v>
                </c:pt>
                <c:pt idx="56">
                  <c:v>299.22500000000002</c:v>
                </c:pt>
                <c:pt idx="57">
                  <c:v>303.03100000000001</c:v>
                </c:pt>
                <c:pt idx="58">
                  <c:v>319.01</c:v>
                </c:pt>
                <c:pt idx="59">
                  <c:v>368.44499999999999</c:v>
                </c:pt>
                <c:pt idx="60">
                  <c:v>319.536</c:v>
                </c:pt>
                <c:pt idx="61">
                  <c:v>316.11099999999999</c:v>
                </c:pt>
                <c:pt idx="62">
                  <c:v>318.62700000000001</c:v>
                </c:pt>
                <c:pt idx="63">
                  <c:v>316.68</c:v>
                </c:pt>
                <c:pt idx="64">
                  <c:v>316.57299999999998</c:v>
                </c:pt>
                <c:pt idx="65" formatCode="_(* #,##0_);_(* \(#,##0\);_(* &quot;-&quot;??_);_(@_)">
                  <c:v>72.096999999999994</c:v>
                </c:pt>
                <c:pt idx="66" formatCode="_(* #,##0_);_(* \(#,##0\);_(* &quot;-&quot;??_);_(@_)">
                  <c:v>65.548000000000002</c:v>
                </c:pt>
                <c:pt idx="67" formatCode="_(* #,##0_);_(* \(#,##0\);_(* &quot;-&quot;??_);_(@_)">
                  <c:v>197.22200000000001</c:v>
                </c:pt>
                <c:pt idx="68" formatCode="_(* #,##0_);_(* \(#,##0\);_(* &quot;-&quot;??_);_(@_)">
                  <c:v>201.86600000000001</c:v>
                </c:pt>
                <c:pt idx="69" formatCode="_(* #,##0_);_(* \(#,##0\);_(* &quot;-&quot;??_);_(@_)">
                  <c:v>201.304</c:v>
                </c:pt>
                <c:pt idx="70" formatCode="_(* #,##0_);_(* \(#,##0\);_(* &quot;-&quot;??_);_(@_)">
                  <c:v>198.49</c:v>
                </c:pt>
                <c:pt idx="71" formatCode="_(* #,##0_);_(* \(#,##0\);_(* &quot;-&quot;??_);_(@_)">
                  <c:v>937.32100000000003</c:v>
                </c:pt>
                <c:pt idx="72" formatCode="General">
                  <c:v>1291.547</c:v>
                </c:pt>
                <c:pt idx="73" formatCode="General">
                  <c:v>211.791</c:v>
                </c:pt>
                <c:pt idx="74" formatCode="General">
                  <c:v>221.08500000000001</c:v>
                </c:pt>
                <c:pt idx="75">
                  <c:v>289.51900000000001</c:v>
                </c:pt>
                <c:pt idx="76" formatCode="General">
                  <c:v>877.97199999999998</c:v>
                </c:pt>
                <c:pt idx="77" formatCode="General">
                  <c:v>218.703</c:v>
                </c:pt>
                <c:pt idx="78" formatCode="General">
                  <c:v>217.05699999999999</c:v>
                </c:pt>
                <c:pt idx="79" formatCode="General">
                  <c:v>220.51400000000001</c:v>
                </c:pt>
                <c:pt idx="80" formatCode="General">
                  <c:v>358.83499999999998</c:v>
                </c:pt>
                <c:pt idx="81" formatCode="General">
                  <c:v>227.536</c:v>
                </c:pt>
                <c:pt idx="82">
                  <c:v>225.33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70-4601-8F51-C6FA522577A0}"/>
            </c:ext>
          </c:extLst>
        </c:ser>
        <c:ser>
          <c:idx val="10"/>
          <c:order val="10"/>
          <c:tx>
            <c:v>Telecommunications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tables'!$R$83:$CV$83</c:f>
              <c:numCache>
                <c:formatCode>0</c:formatCode>
                <c:ptCount val="83"/>
                <c:pt idx="0">
                  <c:v>0.19600000000000001</c:v>
                </c:pt>
                <c:pt idx="1">
                  <c:v>0.19600000000000001</c:v>
                </c:pt>
                <c:pt idx="2">
                  <c:v>0.18099999999999999</c:v>
                </c:pt>
                <c:pt idx="3">
                  <c:v>0.19700000000000001</c:v>
                </c:pt>
                <c:pt idx="4">
                  <c:v>0.21199999999999999</c:v>
                </c:pt>
                <c:pt idx="5">
                  <c:v>0.18099999999999999</c:v>
                </c:pt>
                <c:pt idx="6">
                  <c:v>0.19600000000000001</c:v>
                </c:pt>
                <c:pt idx="7">
                  <c:v>0.19600000000000001</c:v>
                </c:pt>
                <c:pt idx="8">
                  <c:v>0.19600000000000001</c:v>
                </c:pt>
                <c:pt idx="9">
                  <c:v>0.19700000000000001</c:v>
                </c:pt>
                <c:pt idx="10">
                  <c:v>0.19600000000000001</c:v>
                </c:pt>
                <c:pt idx="11">
                  <c:v>0.19600000000000001</c:v>
                </c:pt>
                <c:pt idx="12">
                  <c:v>0.19600000000000001</c:v>
                </c:pt>
                <c:pt idx="13">
                  <c:v>0.19700000000000001</c:v>
                </c:pt>
                <c:pt idx="14">
                  <c:v>0.19600000000000001</c:v>
                </c:pt>
                <c:pt idx="15">
                  <c:v>0.19600000000000001</c:v>
                </c:pt>
                <c:pt idx="16">
                  <c:v>0.19600000000000001</c:v>
                </c:pt>
                <c:pt idx="17">
                  <c:v>0.182</c:v>
                </c:pt>
                <c:pt idx="18">
                  <c:v>0.19600000000000001</c:v>
                </c:pt>
                <c:pt idx="19">
                  <c:v>0.19600000000000001</c:v>
                </c:pt>
                <c:pt idx="20">
                  <c:v>0.18099999999999999</c:v>
                </c:pt>
                <c:pt idx="21">
                  <c:v>0.18099999999999999</c:v>
                </c:pt>
                <c:pt idx="22">
                  <c:v>0.19700000000000001</c:v>
                </c:pt>
                <c:pt idx="23">
                  <c:v>0.19600000000000001</c:v>
                </c:pt>
                <c:pt idx="24">
                  <c:v>0.18099999999999999</c:v>
                </c:pt>
                <c:pt idx="25">
                  <c:v>0.18099999999999999</c:v>
                </c:pt>
                <c:pt idx="26">
                  <c:v>0.19700000000000001</c:v>
                </c:pt>
                <c:pt idx="27">
                  <c:v>0.19600000000000001</c:v>
                </c:pt>
                <c:pt idx="28">
                  <c:v>0.151</c:v>
                </c:pt>
                <c:pt idx="29">
                  <c:v>0.16200000000000001</c:v>
                </c:pt>
                <c:pt idx="30">
                  <c:v>0.16300000000000001</c:v>
                </c:pt>
                <c:pt idx="31">
                  <c:v>0.16200000000000001</c:v>
                </c:pt>
                <c:pt idx="32">
                  <c:v>0.33900000000000002</c:v>
                </c:pt>
                <c:pt idx="33">
                  <c:v>83.009</c:v>
                </c:pt>
                <c:pt idx="34">
                  <c:v>87.233999999999995</c:v>
                </c:pt>
                <c:pt idx="35">
                  <c:v>186.06200000000001</c:v>
                </c:pt>
                <c:pt idx="36">
                  <c:v>0.32700000000000001</c:v>
                </c:pt>
                <c:pt idx="37">
                  <c:v>103.121</c:v>
                </c:pt>
                <c:pt idx="38">
                  <c:v>106.869</c:v>
                </c:pt>
                <c:pt idx="39">
                  <c:v>225.108</c:v>
                </c:pt>
                <c:pt idx="40">
                  <c:v>131.95050000000001</c:v>
                </c:pt>
                <c:pt idx="41">
                  <c:v>260.26799999999997</c:v>
                </c:pt>
                <c:pt idx="42">
                  <c:v>275.60300000000001</c:v>
                </c:pt>
                <c:pt idx="43">
                  <c:v>440.32799999999997</c:v>
                </c:pt>
                <c:pt idx="44">
                  <c:v>451.541</c:v>
                </c:pt>
                <c:pt idx="45">
                  <c:v>502.64699999999999</c:v>
                </c:pt>
                <c:pt idx="46">
                  <c:v>588.14300000000003</c:v>
                </c:pt>
                <c:pt idx="47">
                  <c:v>642.69500000000005</c:v>
                </c:pt>
                <c:pt idx="48">
                  <c:v>661.13699999999994</c:v>
                </c:pt>
                <c:pt idx="49">
                  <c:v>668.947</c:v>
                </c:pt>
                <c:pt idx="50">
                  <c:v>680.35900000000004</c:v>
                </c:pt>
                <c:pt idx="51">
                  <c:v>734.02800000000002</c:v>
                </c:pt>
                <c:pt idx="52">
                  <c:v>734.65700000000004</c:v>
                </c:pt>
                <c:pt idx="53">
                  <c:v>748.51199999999994</c:v>
                </c:pt>
                <c:pt idx="54">
                  <c:v>800.60699999999997</c:v>
                </c:pt>
                <c:pt idx="55">
                  <c:v>882.59299999999996</c:v>
                </c:pt>
                <c:pt idx="56">
                  <c:v>918.06799999999998</c:v>
                </c:pt>
                <c:pt idx="57">
                  <c:v>933.678</c:v>
                </c:pt>
                <c:pt idx="58">
                  <c:v>927.62900000000002</c:v>
                </c:pt>
                <c:pt idx="59">
                  <c:v>969.13300000000004</c:v>
                </c:pt>
                <c:pt idx="60">
                  <c:v>1023.903</c:v>
                </c:pt>
                <c:pt idx="61">
                  <c:v>904.22</c:v>
                </c:pt>
                <c:pt idx="62">
                  <c:v>954.67399999999998</c:v>
                </c:pt>
                <c:pt idx="63">
                  <c:v>997.34299999999996</c:v>
                </c:pt>
                <c:pt idx="64">
                  <c:v>1104.8820000000001</c:v>
                </c:pt>
                <c:pt idx="65" formatCode="_(* #,##0_);_(* \(#,##0\);_(* &quot;-&quot;??_);_(@_)">
                  <c:v>1090.616</c:v>
                </c:pt>
                <c:pt idx="66" formatCode="_(* #,##0_);_(* \(#,##0\);_(* &quot;-&quot;??_);_(@_)">
                  <c:v>1114.8620000000001</c:v>
                </c:pt>
                <c:pt idx="67" formatCode="_(* #,##0_);_(* \(#,##0\);_(* &quot;-&quot;??_);_(@_)">
                  <c:v>1165.827</c:v>
                </c:pt>
                <c:pt idx="68" formatCode="_(* #,##0_);_(* \(#,##0\);_(* &quot;-&quot;??_);_(@_)">
                  <c:v>1239.893</c:v>
                </c:pt>
                <c:pt idx="69" formatCode="_(* #,##0_);_(* \(#,##0\);_(* &quot;-&quot;??_);_(@_)">
                  <c:v>1443.5250000000001</c:v>
                </c:pt>
                <c:pt idx="70" formatCode="_(* #,##0_);_(* \(#,##0\);_(* &quot;-&quot;??_);_(@_)">
                  <c:v>1250.1790000000001</c:v>
                </c:pt>
                <c:pt idx="71" formatCode="_(* #,##0_);_(* \(#,##0\);_(* &quot;-&quot;??_);_(@_)">
                  <c:v>1330.2539999999999</c:v>
                </c:pt>
                <c:pt idx="72" formatCode="General">
                  <c:v>1368.278</c:v>
                </c:pt>
                <c:pt idx="73" formatCode="General">
                  <c:v>1424.317</c:v>
                </c:pt>
                <c:pt idx="74" formatCode="General">
                  <c:v>1418.1859999999999</c:v>
                </c:pt>
                <c:pt idx="75">
                  <c:v>1482.4680000000001</c:v>
                </c:pt>
                <c:pt idx="76" formatCode="General">
                  <c:v>1524.742</c:v>
                </c:pt>
                <c:pt idx="77" formatCode="General">
                  <c:v>1580.954</c:v>
                </c:pt>
                <c:pt idx="78" formatCode="General">
                  <c:v>1551.548</c:v>
                </c:pt>
                <c:pt idx="79" formatCode="General">
                  <c:v>1538.9690000000001</c:v>
                </c:pt>
                <c:pt idx="80" formatCode="General">
                  <c:v>1794.6510000000001</c:v>
                </c:pt>
                <c:pt idx="81" formatCode="General">
                  <c:v>1643.6949999999999</c:v>
                </c:pt>
                <c:pt idx="82">
                  <c:v>1790.7830729746822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E70-4601-8F51-C6FA522577A0}"/>
            </c:ext>
          </c:extLst>
        </c:ser>
        <c:ser>
          <c:idx val="11"/>
          <c:order val="11"/>
          <c:tx>
            <c:v>Data Centers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tables'!$R$84:$CV$84</c:f>
              <c:numCache>
                <c:formatCode>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15.103999999999999</c:v>
                </c:pt>
                <c:pt idx="6">
                  <c:v>17.439</c:v>
                </c:pt>
                <c:pt idx="7">
                  <c:v>17.439</c:v>
                </c:pt>
                <c:pt idx="8">
                  <c:v>19.084499999999998</c:v>
                </c:pt>
                <c:pt idx="9">
                  <c:v>20.154</c:v>
                </c:pt>
                <c:pt idx="10">
                  <c:v>0</c:v>
                </c:pt>
                <c:pt idx="11">
                  <c:v>0</c:v>
                </c:pt>
                <c:pt idx="12">
                  <c:v>21.442499999999999</c:v>
                </c:pt>
                <c:pt idx="13">
                  <c:v>22.884</c:v>
                </c:pt>
                <c:pt idx="14">
                  <c:v>24.626000000000001</c:v>
                </c:pt>
                <c:pt idx="15">
                  <c:v>0</c:v>
                </c:pt>
                <c:pt idx="16">
                  <c:v>10.044</c:v>
                </c:pt>
                <c:pt idx="17">
                  <c:v>45.100999999999999</c:v>
                </c:pt>
                <c:pt idx="18">
                  <c:v>46.918999999999997</c:v>
                </c:pt>
                <c:pt idx="19">
                  <c:v>46.923000000000002</c:v>
                </c:pt>
                <c:pt idx="20">
                  <c:v>42.357999999999997</c:v>
                </c:pt>
                <c:pt idx="21">
                  <c:v>37.164999999999999</c:v>
                </c:pt>
                <c:pt idx="22">
                  <c:v>39.676000000000002</c:v>
                </c:pt>
                <c:pt idx="23">
                  <c:v>45.088000000000001</c:v>
                </c:pt>
                <c:pt idx="24">
                  <c:v>48.674500000000002</c:v>
                </c:pt>
                <c:pt idx="25">
                  <c:v>59.970999999999997</c:v>
                </c:pt>
                <c:pt idx="26">
                  <c:v>68.956999999999994</c:v>
                </c:pt>
                <c:pt idx="27">
                  <c:v>68.965999999999994</c:v>
                </c:pt>
                <c:pt idx="28">
                  <c:v>85.272000000000006</c:v>
                </c:pt>
                <c:pt idx="29">
                  <c:v>95.515000000000001</c:v>
                </c:pt>
                <c:pt idx="30">
                  <c:v>99.052999999999997</c:v>
                </c:pt>
                <c:pt idx="31">
                  <c:v>99.031000000000006</c:v>
                </c:pt>
                <c:pt idx="32">
                  <c:v>111.646</c:v>
                </c:pt>
                <c:pt idx="33">
                  <c:v>119.211</c:v>
                </c:pt>
                <c:pt idx="34">
                  <c:v>130.28299999999999</c:v>
                </c:pt>
                <c:pt idx="35">
                  <c:v>130.25700000000001</c:v>
                </c:pt>
                <c:pt idx="36">
                  <c:v>142.626</c:v>
                </c:pt>
                <c:pt idx="37">
                  <c:v>162.5</c:v>
                </c:pt>
                <c:pt idx="38">
                  <c:v>166.15199999999999</c:v>
                </c:pt>
                <c:pt idx="39">
                  <c:v>166.12299999999999</c:v>
                </c:pt>
                <c:pt idx="40">
                  <c:v>182.6035</c:v>
                </c:pt>
                <c:pt idx="41">
                  <c:v>212.08600000000001</c:v>
                </c:pt>
                <c:pt idx="42">
                  <c:v>211.16</c:v>
                </c:pt>
                <c:pt idx="43">
                  <c:v>211.221</c:v>
                </c:pt>
                <c:pt idx="44">
                  <c:v>318.70699999999999</c:v>
                </c:pt>
                <c:pt idx="45">
                  <c:v>328.98200000000003</c:v>
                </c:pt>
                <c:pt idx="46">
                  <c:v>336.87700000000001</c:v>
                </c:pt>
                <c:pt idx="47">
                  <c:v>467.39600000000002</c:v>
                </c:pt>
                <c:pt idx="48">
                  <c:v>387.79349999999999</c:v>
                </c:pt>
                <c:pt idx="49">
                  <c:v>402.05700000000002</c:v>
                </c:pt>
                <c:pt idx="50">
                  <c:v>404.536</c:v>
                </c:pt>
                <c:pt idx="51">
                  <c:v>402.05599999999998</c:v>
                </c:pt>
                <c:pt idx="52">
                  <c:v>413.1105</c:v>
                </c:pt>
                <c:pt idx="53">
                  <c:v>430.08199999999999</c:v>
                </c:pt>
                <c:pt idx="54">
                  <c:v>432.815</c:v>
                </c:pt>
                <c:pt idx="55">
                  <c:v>218.113</c:v>
                </c:pt>
                <c:pt idx="56">
                  <c:v>250.221</c:v>
                </c:pt>
                <c:pt idx="57">
                  <c:v>488.541</c:v>
                </c:pt>
                <c:pt idx="58">
                  <c:v>494.22800000000001</c:v>
                </c:pt>
                <c:pt idx="59">
                  <c:v>264.54700000000003</c:v>
                </c:pt>
                <c:pt idx="60">
                  <c:v>285.74400000000003</c:v>
                </c:pt>
                <c:pt idx="61">
                  <c:v>545.51900000000001</c:v>
                </c:pt>
                <c:pt idx="62">
                  <c:v>550.82299999999998</c:v>
                </c:pt>
                <c:pt idx="63">
                  <c:v>553.13</c:v>
                </c:pt>
                <c:pt idx="64">
                  <c:v>618.1395</c:v>
                </c:pt>
                <c:pt idx="65" formatCode="_(* #,##0_);_(* \(#,##0\);_(* &quot;-&quot;??_);_(@_)">
                  <c:v>664.58900000000006</c:v>
                </c:pt>
                <c:pt idx="66" formatCode="_(* #,##0_);_(* \(#,##0\);_(* &quot;-&quot;??_);_(@_)">
                  <c:v>670.49400000000003</c:v>
                </c:pt>
                <c:pt idx="67" formatCode="_(* #,##0_);_(* \(#,##0\);_(* &quot;-&quot;??_);_(@_)">
                  <c:v>670.96699999999998</c:v>
                </c:pt>
                <c:pt idx="68" formatCode="_(* #,##0_);_(* \(#,##0\);_(* &quot;-&quot;??_);_(@_)">
                  <c:v>710.27700000000004</c:v>
                </c:pt>
                <c:pt idx="69" formatCode="_(* #,##0_);_(* \(#,##0\);_(* &quot;-&quot;??_);_(@_)">
                  <c:v>710.69200000000001</c:v>
                </c:pt>
                <c:pt idx="70" formatCode="_(* #,##0_);_(* \(#,##0\);_(* &quot;-&quot;??_);_(@_)">
                  <c:v>672.92</c:v>
                </c:pt>
                <c:pt idx="71" formatCode="_(* #,##0_);_(* \(#,##0\);_(* &quot;-&quot;??_);_(@_)">
                  <c:v>672.81299999999999</c:v>
                </c:pt>
                <c:pt idx="72" formatCode="General">
                  <c:v>647.09799999999996</c:v>
                </c:pt>
                <c:pt idx="73" formatCode="General">
                  <c:v>649.52300000000002</c:v>
                </c:pt>
                <c:pt idx="74" formatCode="General">
                  <c:v>660.26400000000001</c:v>
                </c:pt>
                <c:pt idx="75">
                  <c:v>656.66800000000001</c:v>
                </c:pt>
                <c:pt idx="76" formatCode="General">
                  <c:v>700.22799999999995</c:v>
                </c:pt>
                <c:pt idx="77" formatCode="General">
                  <c:v>704.25800000000004</c:v>
                </c:pt>
                <c:pt idx="78" formatCode="General">
                  <c:v>713.05899999999997</c:v>
                </c:pt>
                <c:pt idx="79" formatCode="General">
                  <c:v>791.64800000000002</c:v>
                </c:pt>
                <c:pt idx="80" formatCode="General">
                  <c:v>811.35299999999995</c:v>
                </c:pt>
                <c:pt idx="81" formatCode="General">
                  <c:v>820.779</c:v>
                </c:pt>
                <c:pt idx="82">
                  <c:v>831.75800000000004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70-4601-8F51-C6FA522577A0}"/>
            </c:ext>
          </c:extLst>
        </c:ser>
        <c:ser>
          <c:idx val="12"/>
          <c:order val="12"/>
          <c:tx>
            <c:v>Gaming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tables'!$R$85:$CV$85</c:f>
              <c:numCache>
                <c:formatCode>0</c:formatCode>
                <c:ptCount val="83"/>
                <c:pt idx="68" formatCode="_(* #,##0_);_(* \(#,##0\);_(* &quot;-&quot;??_);_(@_)">
                  <c:v>331.57499999999999</c:v>
                </c:pt>
                <c:pt idx="69" formatCode="_(* #,##0_);_(* \(#,##0\);_(* &quot;-&quot;??_);_(@_)">
                  <c:v>336.38299999999998</c:v>
                </c:pt>
                <c:pt idx="70" formatCode="_(* #,##0_);_(* \(#,##0\);_(* &quot;-&quot;??_);_(@_)">
                  <c:v>338.779</c:v>
                </c:pt>
                <c:pt idx="71" formatCode="_(* #,##0_);_(* \(#,##0\);_(* &quot;-&quot;??_);_(@_)">
                  <c:v>394.26100000000002</c:v>
                </c:pt>
                <c:pt idx="72" formatCode="General">
                  <c:v>465.44499999999999</c:v>
                </c:pt>
                <c:pt idx="73" formatCode="General">
                  <c:v>451.30500000000001</c:v>
                </c:pt>
                <c:pt idx="74" formatCode="General">
                  <c:v>540.00800000000004</c:v>
                </c:pt>
                <c:pt idx="75">
                  <c:v>571.58299999999997</c:v>
                </c:pt>
                <c:pt idx="76" formatCode="General">
                  <c:v>647.09199999999998</c:v>
                </c:pt>
                <c:pt idx="77" formatCode="General">
                  <c:v>593.39700000000005</c:v>
                </c:pt>
                <c:pt idx="78" formatCode="General">
                  <c:v>597.64300000000003</c:v>
                </c:pt>
                <c:pt idx="79" formatCode="General">
                  <c:v>632.34699999999998</c:v>
                </c:pt>
                <c:pt idx="80" formatCode="General">
                  <c:v>655.24300000000005</c:v>
                </c:pt>
                <c:pt idx="81" formatCode="General">
                  <c:v>653.30999999999995</c:v>
                </c:pt>
                <c:pt idx="82">
                  <c:v>655.38800000000003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E70-4601-8F51-C6FA522577A0}"/>
            </c:ext>
          </c:extLst>
        </c:ser>
        <c:ser>
          <c:idx val="14"/>
          <c:order val="13"/>
          <c:tx>
            <c:v>Specialty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tables'!$R$86:$CV$86</c:f>
              <c:numCache>
                <c:formatCode>0</c:formatCode>
                <c:ptCount val="83"/>
                <c:pt idx="0">
                  <c:v>61.188000000000002</c:v>
                </c:pt>
                <c:pt idx="1">
                  <c:v>64.808999999999997</c:v>
                </c:pt>
                <c:pt idx="2">
                  <c:v>74.430999999999997</c:v>
                </c:pt>
                <c:pt idx="3">
                  <c:v>215.72300000000001</c:v>
                </c:pt>
                <c:pt idx="4">
                  <c:v>75.075999999999993</c:v>
                </c:pt>
                <c:pt idx="5">
                  <c:v>65.748000000000005</c:v>
                </c:pt>
                <c:pt idx="6">
                  <c:v>77.902000000000001</c:v>
                </c:pt>
                <c:pt idx="7">
                  <c:v>58.21</c:v>
                </c:pt>
                <c:pt idx="8">
                  <c:v>58.594999999999999</c:v>
                </c:pt>
                <c:pt idx="9">
                  <c:v>75.653000000000006</c:v>
                </c:pt>
                <c:pt idx="10">
                  <c:v>155.631</c:v>
                </c:pt>
                <c:pt idx="11">
                  <c:v>36.533999999999999</c:v>
                </c:pt>
                <c:pt idx="12">
                  <c:v>21.446999999999999</c:v>
                </c:pt>
                <c:pt idx="13">
                  <c:v>26.004000000000001</c:v>
                </c:pt>
                <c:pt idx="14">
                  <c:v>24.617000000000001</c:v>
                </c:pt>
                <c:pt idx="15">
                  <c:v>25.89</c:v>
                </c:pt>
                <c:pt idx="16">
                  <c:v>26.954999999999998</c:v>
                </c:pt>
                <c:pt idx="17">
                  <c:v>29.396999999999998</c:v>
                </c:pt>
                <c:pt idx="18">
                  <c:v>33.606999999999999</c:v>
                </c:pt>
                <c:pt idx="19">
                  <c:v>35.646000000000001</c:v>
                </c:pt>
                <c:pt idx="20">
                  <c:v>35.238999999999997</c:v>
                </c:pt>
                <c:pt idx="21">
                  <c:v>30.280999999999999</c:v>
                </c:pt>
                <c:pt idx="22">
                  <c:v>30.31</c:v>
                </c:pt>
                <c:pt idx="23">
                  <c:v>31.286000000000001</c:v>
                </c:pt>
                <c:pt idx="24">
                  <c:v>35.404000000000003</c:v>
                </c:pt>
                <c:pt idx="25">
                  <c:v>35.399000000000001</c:v>
                </c:pt>
                <c:pt idx="26">
                  <c:v>37.746000000000002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35.710999999999999</c:v>
                </c:pt>
                <c:pt idx="37">
                  <c:v>224.255</c:v>
                </c:pt>
                <c:pt idx="38">
                  <c:v>91.17</c:v>
                </c:pt>
                <c:pt idx="39">
                  <c:v>95.281999999999996</c:v>
                </c:pt>
                <c:pt idx="40">
                  <c:v>97.406000000000006</c:v>
                </c:pt>
                <c:pt idx="41">
                  <c:v>100.71899999999999</c:v>
                </c:pt>
                <c:pt idx="42">
                  <c:v>100.645</c:v>
                </c:pt>
                <c:pt idx="43">
                  <c:v>105.512</c:v>
                </c:pt>
                <c:pt idx="44">
                  <c:v>107.113</c:v>
                </c:pt>
                <c:pt idx="45">
                  <c:v>109.402</c:v>
                </c:pt>
                <c:pt idx="46">
                  <c:v>109.39</c:v>
                </c:pt>
                <c:pt idx="47">
                  <c:v>457.68299999999999</c:v>
                </c:pt>
                <c:pt idx="48">
                  <c:v>473.70299999999997</c:v>
                </c:pt>
                <c:pt idx="49">
                  <c:v>545.87800000000004</c:v>
                </c:pt>
                <c:pt idx="50">
                  <c:v>557.60400000000004</c:v>
                </c:pt>
                <c:pt idx="51">
                  <c:v>573.93899999999996</c:v>
                </c:pt>
                <c:pt idx="52">
                  <c:v>350.33499999999998</c:v>
                </c:pt>
                <c:pt idx="53">
                  <c:v>505.41500000000002</c:v>
                </c:pt>
                <c:pt idx="54">
                  <c:v>513.423</c:v>
                </c:pt>
                <c:pt idx="55">
                  <c:v>439.70499999999998</c:v>
                </c:pt>
                <c:pt idx="56">
                  <c:v>642.16800000000001</c:v>
                </c:pt>
                <c:pt idx="57">
                  <c:v>617.17700000000002</c:v>
                </c:pt>
                <c:pt idx="58">
                  <c:v>654.16700000000003</c:v>
                </c:pt>
                <c:pt idx="59">
                  <c:v>677.851</c:v>
                </c:pt>
                <c:pt idx="60">
                  <c:v>707.70699999999999</c:v>
                </c:pt>
                <c:pt idx="61">
                  <c:v>709.971</c:v>
                </c:pt>
                <c:pt idx="62">
                  <c:v>725.93799999999999</c:v>
                </c:pt>
                <c:pt idx="63">
                  <c:v>735.66600000000005</c:v>
                </c:pt>
                <c:pt idx="64">
                  <c:v>756.45</c:v>
                </c:pt>
                <c:pt idx="65" formatCode="_(* #,##0_);_(* \(#,##0\);_(* &quot;-&quot;??_);_(@_)">
                  <c:v>590.49400000000003</c:v>
                </c:pt>
                <c:pt idx="66" formatCode="_(* #,##0_);_(* \(#,##0\);_(* &quot;-&quot;??_);_(@_)">
                  <c:v>554.76800000000003</c:v>
                </c:pt>
                <c:pt idx="67" formatCode="_(* #,##0_);_(* \(#,##0\);_(* &quot;-&quot;??_);_(@_)">
                  <c:v>581.19899999999996</c:v>
                </c:pt>
                <c:pt idx="68" formatCode="_(* #,##0_);_(* \(#,##0\);_(* &quot;-&quot;??_);_(@_)">
                  <c:v>296.31099999999998</c:v>
                </c:pt>
                <c:pt idx="69" formatCode="_(* #,##0_);_(* \(#,##0\);_(* &quot;-&quot;??_);_(@_)">
                  <c:v>292.226</c:v>
                </c:pt>
                <c:pt idx="70" formatCode="_(* #,##0_);_(* \(#,##0\);_(* &quot;-&quot;??_);_(@_)">
                  <c:v>370.31</c:v>
                </c:pt>
                <c:pt idx="71" formatCode="_(* #,##0_);_(* \(#,##0\);_(* &quot;-&quot;??_);_(@_)">
                  <c:v>439.45499999999998</c:v>
                </c:pt>
                <c:pt idx="72" formatCode="General">
                  <c:v>438.57</c:v>
                </c:pt>
                <c:pt idx="73" formatCode="General">
                  <c:v>447.91</c:v>
                </c:pt>
                <c:pt idx="74" formatCode="General">
                  <c:v>450.46699999999998</c:v>
                </c:pt>
                <c:pt idx="75">
                  <c:v>490.21100000000001</c:v>
                </c:pt>
                <c:pt idx="76" formatCode="General">
                  <c:v>475.13299999999998</c:v>
                </c:pt>
                <c:pt idx="77" formatCode="General">
                  <c:v>443.38600000000002</c:v>
                </c:pt>
                <c:pt idx="78" formatCode="General">
                  <c:v>456.43700000000001</c:v>
                </c:pt>
                <c:pt idx="79" formatCode="General">
                  <c:v>465.024</c:v>
                </c:pt>
                <c:pt idx="80" formatCode="General">
                  <c:v>492.86700000000002</c:v>
                </c:pt>
                <c:pt idx="81" formatCode="General">
                  <c:v>474.16500000000002</c:v>
                </c:pt>
                <c:pt idx="82">
                  <c:v>486.7631352858761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70-4601-8F51-C6FA522577A0}"/>
            </c:ext>
          </c:extLst>
        </c:ser>
        <c:ser>
          <c:idx val="13"/>
          <c:order val="14"/>
          <c:tx>
            <c:v>Mortgage REITs</c:v>
          </c:tx>
          <c:invertIfNegative val="0"/>
          <c:cat>
            <c:numRef>
              <c:f>'[2]Quarterly data tables'!$R$67:$CV$67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 formatCode="General">
                  <c:v>2011.3</c:v>
                </c:pt>
                <c:pt idx="31" formatCode="General">
                  <c:v>2011.4</c:v>
                </c:pt>
                <c:pt idx="32" formatCode="General">
                  <c:v>2012.1</c:v>
                </c:pt>
                <c:pt idx="33" formatCode="General">
                  <c:v>2012.2</c:v>
                </c:pt>
                <c:pt idx="34" formatCode="General">
                  <c:v>2012.3</c:v>
                </c:pt>
                <c:pt idx="35" formatCode="General">
                  <c:v>2012.4</c:v>
                </c:pt>
                <c:pt idx="36" formatCode="General">
                  <c:v>2013.1</c:v>
                </c:pt>
                <c:pt idx="37" formatCode="General">
                  <c:v>2013.2</c:v>
                </c:pt>
                <c:pt idx="38" formatCode="General">
                  <c:v>2013.3</c:v>
                </c:pt>
                <c:pt idx="39" formatCode="General">
                  <c:v>2013.4</c:v>
                </c:pt>
                <c:pt idx="40" formatCode="General">
                  <c:v>2014.1</c:v>
                </c:pt>
                <c:pt idx="41" formatCode="General">
                  <c:v>2014.2</c:v>
                </c:pt>
                <c:pt idx="42" formatCode="General">
                  <c:v>2014.3</c:v>
                </c:pt>
                <c:pt idx="43" formatCode="General">
                  <c:v>2014.4</c:v>
                </c:pt>
                <c:pt idx="44" formatCode="General">
                  <c:v>2015.1</c:v>
                </c:pt>
                <c:pt idx="45" formatCode="General">
                  <c:v>2015.2</c:v>
                </c:pt>
                <c:pt idx="46" formatCode="General">
                  <c:v>2015.3</c:v>
                </c:pt>
                <c:pt idx="47" formatCode="General">
                  <c:v>2015.4</c:v>
                </c:pt>
                <c:pt idx="48" formatCode="General">
                  <c:v>2016.1</c:v>
                </c:pt>
                <c:pt idx="49" formatCode="General">
                  <c:v>2016.2</c:v>
                </c:pt>
                <c:pt idx="50" formatCode="General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0.0">
                  <c:v>2024.3</c:v>
                </c:pt>
              </c:numCache>
            </c:numRef>
          </c:cat>
          <c:val>
            <c:numRef>
              <c:f>'[2]Quarterly data tables'!$R$88:$CV$88</c:f>
              <c:numCache>
                <c:formatCode>#,##0.00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0.157</c:v>
                </c:pt>
                <c:pt idx="3">
                  <c:v>3.2719999999999998</c:v>
                </c:pt>
                <c:pt idx="4">
                  <c:v>8.1059999999999999</c:v>
                </c:pt>
                <c:pt idx="5">
                  <c:v>7.1654999999999998</c:v>
                </c:pt>
                <c:pt idx="6">
                  <c:v>0.315</c:v>
                </c:pt>
                <c:pt idx="7">
                  <c:v>0.316</c:v>
                </c:pt>
                <c:pt idx="8">
                  <c:v>421.27800000000002</c:v>
                </c:pt>
                <c:pt idx="9">
                  <c:v>525.29899999999998</c:v>
                </c:pt>
                <c:pt idx="10">
                  <c:v>529.65300000000002</c:v>
                </c:pt>
                <c:pt idx="11">
                  <c:v>538.36099999999999</c:v>
                </c:pt>
                <c:pt idx="12">
                  <c:v>455.339</c:v>
                </c:pt>
                <c:pt idx="13">
                  <c:v>436.49149999999997</c:v>
                </c:pt>
                <c:pt idx="14">
                  <c:v>415.56799999999998</c:v>
                </c:pt>
                <c:pt idx="15">
                  <c:v>431.2405</c:v>
                </c:pt>
                <c:pt idx="16">
                  <c:v>536.19600000000003</c:v>
                </c:pt>
                <c:pt idx="17">
                  <c:v>506.82600000000002</c:v>
                </c:pt>
                <c:pt idx="18">
                  <c:v>626.25300000000004</c:v>
                </c:pt>
                <c:pt idx="19">
                  <c:v>597.66800000000001</c:v>
                </c:pt>
                <c:pt idx="20">
                  <c:v>480.04899999999998</c:v>
                </c:pt>
                <c:pt idx="21">
                  <c:v>520.82500000000005</c:v>
                </c:pt>
                <c:pt idx="22">
                  <c:v>615.30899999999997</c:v>
                </c:pt>
                <c:pt idx="23">
                  <c:v>744.61500000000001</c:v>
                </c:pt>
                <c:pt idx="24">
                  <c:v>861.31500000000005</c:v>
                </c:pt>
                <c:pt idx="25">
                  <c:v>805.96299999999997</c:v>
                </c:pt>
                <c:pt idx="26">
                  <c:v>841.67100000000005</c:v>
                </c:pt>
                <c:pt idx="27">
                  <c:v>983.90700000000004</c:v>
                </c:pt>
                <c:pt idx="28">
                  <c:v>1029.365</c:v>
                </c:pt>
                <c:pt idx="29">
                  <c:v>1237.5730000000001</c:v>
                </c:pt>
                <c:pt idx="30">
                  <c:v>1446.93</c:v>
                </c:pt>
                <c:pt idx="31">
                  <c:v>1678.1210000000001</c:v>
                </c:pt>
                <c:pt idx="32">
                  <c:v>1599.472</c:v>
                </c:pt>
                <c:pt idx="33">
                  <c:v>1663.96</c:v>
                </c:pt>
                <c:pt idx="34">
                  <c:v>1852.471</c:v>
                </c:pt>
                <c:pt idx="35">
                  <c:v>2154.2919999999999</c:v>
                </c:pt>
                <c:pt idx="36">
                  <c:v>1966.027</c:v>
                </c:pt>
                <c:pt idx="37">
                  <c:v>2262.3719999999998</c:v>
                </c:pt>
                <c:pt idx="38">
                  <c:v>2148.2800000000002</c:v>
                </c:pt>
                <c:pt idx="39">
                  <c:v>1978.2850000000001</c:v>
                </c:pt>
                <c:pt idx="40">
                  <c:v>1958.9259999999999</c:v>
                </c:pt>
                <c:pt idx="41">
                  <c:v>1738.8130000000001</c:v>
                </c:pt>
                <c:pt idx="42">
                  <c:v>1909.8285000000001</c:v>
                </c:pt>
                <c:pt idx="43">
                  <c:v>1961.838</c:v>
                </c:pt>
                <c:pt idx="44">
                  <c:v>1652.87</c:v>
                </c:pt>
                <c:pt idx="45">
                  <c:v>1715.1130000000001</c:v>
                </c:pt>
                <c:pt idx="46">
                  <c:v>1760.749</c:v>
                </c:pt>
                <c:pt idx="47">
                  <c:v>1780.58</c:v>
                </c:pt>
                <c:pt idx="48">
                  <c:v>1805.222</c:v>
                </c:pt>
                <c:pt idx="49">
                  <c:v>1630.915</c:v>
                </c:pt>
                <c:pt idx="50">
                  <c:v>1636.21</c:v>
                </c:pt>
                <c:pt idx="51">
                  <c:v>1670.078</c:v>
                </c:pt>
                <c:pt idx="52">
                  <c:v>1554.55</c:v>
                </c:pt>
                <c:pt idx="53">
                  <c:v>1688.557</c:v>
                </c:pt>
                <c:pt idx="54">
                  <c:v>1681.94</c:v>
                </c:pt>
                <c:pt idx="55">
                  <c:v>1854.663</c:v>
                </c:pt>
                <c:pt idx="56">
                  <c:v>1722.2429999999999</c:v>
                </c:pt>
                <c:pt idx="57">
                  <c:v>2140.8209999999999</c:v>
                </c:pt>
                <c:pt idx="58">
                  <c:v>2102.21</c:v>
                </c:pt>
                <c:pt idx="59">
                  <c:v>1645.0429999999999</c:v>
                </c:pt>
                <c:pt idx="60">
                  <c:v>2129.904</c:v>
                </c:pt>
                <c:pt idx="61">
                  <c:v>2209.5839999999998</c:v>
                </c:pt>
                <c:pt idx="62">
                  <c:v>2145.0659999999998</c:v>
                </c:pt>
                <c:pt idx="63">
                  <c:v>2140.2579999999998</c:v>
                </c:pt>
                <c:pt idx="64">
                  <c:v>2235.2159999999999</c:v>
                </c:pt>
                <c:pt idx="65">
                  <c:v>1567.627</c:v>
                </c:pt>
                <c:pt idx="66">
                  <c:v>1543.883</c:v>
                </c:pt>
                <c:pt idx="67">
                  <c:v>1549.404</c:v>
                </c:pt>
                <c:pt idx="68">
                  <c:v>1657.1379999999999</c:v>
                </c:pt>
                <c:pt idx="69">
                  <c:v>1655.934</c:v>
                </c:pt>
                <c:pt idx="70">
                  <c:v>1702.5255</c:v>
                </c:pt>
                <c:pt idx="71">
                  <c:v>1837.1610000000001</c:v>
                </c:pt>
                <c:pt idx="72">
                  <c:v>1937.4880000000001</c:v>
                </c:pt>
                <c:pt idx="73">
                  <c:v>1975.29</c:v>
                </c:pt>
                <c:pt idx="74">
                  <c:v>2019.7380000000001</c:v>
                </c:pt>
                <c:pt idx="75">
                  <c:v>2066.498</c:v>
                </c:pt>
                <c:pt idx="76">
                  <c:v>2074.9009999999998</c:v>
                </c:pt>
                <c:pt idx="77">
                  <c:v>1994.366</c:v>
                </c:pt>
                <c:pt idx="78">
                  <c:v>1934.4670000000001</c:v>
                </c:pt>
                <c:pt idx="79">
                  <c:v>1965.6389999999999</c:v>
                </c:pt>
                <c:pt idx="80">
                  <c:v>1943.24</c:v>
                </c:pt>
                <c:pt idx="81">
                  <c:v>1933.529</c:v>
                </c:pt>
                <c:pt idx="82" formatCode="0">
                  <c:v>2008.7633410468559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E70-4601-8F51-C6FA52257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69135360"/>
        <c:axId val="469136896"/>
      </c:barChart>
      <c:lineChart>
        <c:grouping val="standard"/>
        <c:varyColors val="0"/>
        <c:ser>
          <c:idx val="0"/>
          <c:order val="0"/>
          <c:tx>
            <c:v>All REITs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tables'!$R$89:$CV$89</c:f>
              <c:numCache>
                <c:formatCode>General</c:formatCode>
                <c:ptCount val="83"/>
                <c:pt idx="0">
                  <c:v>3835.6579999999999</c:v>
                </c:pt>
                <c:pt idx="1">
                  <c:v>3956.2689999999998</c:v>
                </c:pt>
                <c:pt idx="2">
                  <c:v>4012.1709999999998</c:v>
                </c:pt>
                <c:pt idx="3">
                  <c:v>5131.1909999999998</c:v>
                </c:pt>
                <c:pt idx="4">
                  <c:v>4111.0200000000004</c:v>
                </c:pt>
                <c:pt idx="5">
                  <c:v>4341.3424999999997</c:v>
                </c:pt>
                <c:pt idx="6">
                  <c:v>4643.049</c:v>
                </c:pt>
                <c:pt idx="7">
                  <c:v>5551.442</c:v>
                </c:pt>
                <c:pt idx="8">
                  <c:v>4850.0245000000004</c:v>
                </c:pt>
                <c:pt idx="9">
                  <c:v>5140.2969999999996</c:v>
                </c:pt>
                <c:pt idx="10">
                  <c:v>5087.6310000000003</c:v>
                </c:pt>
                <c:pt idx="11">
                  <c:v>5521.5050000000001</c:v>
                </c:pt>
                <c:pt idx="12">
                  <c:v>5969.6724999999997</c:v>
                </c:pt>
                <c:pt idx="13">
                  <c:v>5747.6165000000001</c:v>
                </c:pt>
                <c:pt idx="14">
                  <c:v>4770.3549999999996</c:v>
                </c:pt>
                <c:pt idx="15">
                  <c:v>4944.991</c:v>
                </c:pt>
                <c:pt idx="16">
                  <c:v>6212.451</c:v>
                </c:pt>
                <c:pt idx="17">
                  <c:v>5034.18</c:v>
                </c:pt>
                <c:pt idx="18">
                  <c:v>5223.7030000000004</c:v>
                </c:pt>
                <c:pt idx="19">
                  <c:v>5182.6660000000002</c:v>
                </c:pt>
                <c:pt idx="20">
                  <c:v>3873.3960000000002</c:v>
                </c:pt>
                <c:pt idx="21">
                  <c:v>3508.0120000000002</c:v>
                </c:pt>
                <c:pt idx="22">
                  <c:v>3402.5639999999999</c:v>
                </c:pt>
                <c:pt idx="23">
                  <c:v>3610.2739999999999</c:v>
                </c:pt>
                <c:pt idx="24">
                  <c:v>4122.1104999999998</c:v>
                </c:pt>
                <c:pt idx="25">
                  <c:v>4240.4650000000001</c:v>
                </c:pt>
                <c:pt idx="26">
                  <c:v>4344.5190000000002</c:v>
                </c:pt>
                <c:pt idx="27">
                  <c:v>4700.5905000000002</c:v>
                </c:pt>
                <c:pt idx="28">
                  <c:v>5174.0619999999999</c:v>
                </c:pt>
                <c:pt idx="29">
                  <c:v>5558.2960000000003</c:v>
                </c:pt>
                <c:pt idx="30">
                  <c:v>5827.1109999999999</c:v>
                </c:pt>
                <c:pt idx="31">
                  <c:v>6349.0559999999996</c:v>
                </c:pt>
                <c:pt idx="32">
                  <c:v>6460.3339999999998</c:v>
                </c:pt>
                <c:pt idx="33">
                  <c:v>6811.13</c:v>
                </c:pt>
                <c:pt idx="34">
                  <c:v>6916.1</c:v>
                </c:pt>
                <c:pt idx="35">
                  <c:v>8822.598</c:v>
                </c:pt>
                <c:pt idx="36">
                  <c:v>7842.0479999999998</c:v>
                </c:pt>
                <c:pt idx="37">
                  <c:v>8560.4459999999999</c:v>
                </c:pt>
                <c:pt idx="38">
                  <c:v>8506.2759999999998</c:v>
                </c:pt>
                <c:pt idx="39">
                  <c:v>9078.7520000000004</c:v>
                </c:pt>
                <c:pt idx="40">
                  <c:v>9659.9210000000003</c:v>
                </c:pt>
                <c:pt idx="41">
                  <c:v>10514.5335</c:v>
                </c:pt>
                <c:pt idx="42">
                  <c:v>9740.0715</c:v>
                </c:pt>
                <c:pt idx="43">
                  <c:v>11437.124</c:v>
                </c:pt>
                <c:pt idx="44">
                  <c:v>11366.692999999999</c:v>
                </c:pt>
                <c:pt idx="45">
                  <c:v>10751.293</c:v>
                </c:pt>
                <c:pt idx="46">
                  <c:v>12452.841</c:v>
                </c:pt>
                <c:pt idx="47">
                  <c:v>11893.447</c:v>
                </c:pt>
                <c:pt idx="48">
                  <c:v>15453.505999999999</c:v>
                </c:pt>
                <c:pt idx="49">
                  <c:v>11964.909</c:v>
                </c:pt>
                <c:pt idx="50">
                  <c:v>12253.6515</c:v>
                </c:pt>
                <c:pt idx="51">
                  <c:v>13254.227999999999</c:v>
                </c:pt>
                <c:pt idx="52">
                  <c:v>12500.344499999999</c:v>
                </c:pt>
                <c:pt idx="53">
                  <c:v>12231.114</c:v>
                </c:pt>
                <c:pt idx="54">
                  <c:v>12265.091</c:v>
                </c:pt>
                <c:pt idx="55">
                  <c:v>12727.3305</c:v>
                </c:pt>
                <c:pt idx="56">
                  <c:v>13180.513000000001</c:v>
                </c:pt>
                <c:pt idx="57">
                  <c:v>13740.641</c:v>
                </c:pt>
                <c:pt idx="58">
                  <c:v>13601.694</c:v>
                </c:pt>
                <c:pt idx="59">
                  <c:v>13176.289500000001</c:v>
                </c:pt>
                <c:pt idx="60">
                  <c:v>14370.014999999999</c:v>
                </c:pt>
                <c:pt idx="61">
                  <c:v>13882.063</c:v>
                </c:pt>
                <c:pt idx="62">
                  <c:v>14571.457</c:v>
                </c:pt>
                <c:pt idx="63">
                  <c:v>14326.355</c:v>
                </c:pt>
                <c:pt idx="64">
                  <c:v>15062.7505</c:v>
                </c:pt>
                <c:pt idx="65">
                  <c:v>11789.993</c:v>
                </c:pt>
                <c:pt idx="66">
                  <c:v>11386.26</c:v>
                </c:pt>
                <c:pt idx="67">
                  <c:v>12019.11</c:v>
                </c:pt>
                <c:pt idx="68">
                  <c:v>12457.454</c:v>
                </c:pt>
                <c:pt idx="69">
                  <c:v>12815.034</c:v>
                </c:pt>
                <c:pt idx="70">
                  <c:v>13544.057000000001</c:v>
                </c:pt>
                <c:pt idx="71">
                  <c:v>14775.754499999999</c:v>
                </c:pt>
                <c:pt idx="72">
                  <c:v>15458.218500000001</c:v>
                </c:pt>
                <c:pt idx="73">
                  <c:v>14629.807000000001</c:v>
                </c:pt>
                <c:pt idx="74">
                  <c:v>17787.646000000001</c:v>
                </c:pt>
                <c:pt idx="75">
                  <c:v>15204.049000000001</c:v>
                </c:pt>
                <c:pt idx="76">
                  <c:v>16865.174999999999</c:v>
                </c:pt>
                <c:pt idx="77">
                  <c:v>15277.279</c:v>
                </c:pt>
                <c:pt idx="78">
                  <c:v>15466.3505</c:v>
                </c:pt>
                <c:pt idx="79">
                  <c:v>15978.249</c:v>
                </c:pt>
                <c:pt idx="80">
                  <c:v>16768.724999999999</c:v>
                </c:pt>
                <c:pt idx="81">
                  <c:v>16074.903</c:v>
                </c:pt>
                <c:pt idx="82" formatCode="0">
                  <c:v>16413.730659653382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E70-4601-8F51-C6FA52257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135360"/>
        <c:axId val="469136896"/>
      </c:lineChart>
      <c:catAx>
        <c:axId val="469135360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9136896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69136896"/>
        <c:scaling>
          <c:orientation val="minMax"/>
        </c:scaling>
        <c:delete val="0"/>
        <c:axPos val="l"/>
        <c:numFmt formatCode="#,##0_);\(#,##0\)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9135360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4.9970614247312403E-2"/>
          <c:y val="6.1126617282330084E-2"/>
          <c:w val="0.18732594886311829"/>
          <c:h val="0.55637238527002297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24283997576538E-2"/>
          <c:y val="1.7687152543745865E-2"/>
          <c:w val="0.93521624994447905"/>
          <c:h val="0.92387466494130699"/>
        </c:manualLayout>
      </c:layout>
      <c:lineChart>
        <c:grouping val="standard"/>
        <c:varyColors val="0"/>
        <c:ser>
          <c:idx val="4"/>
          <c:order val="0"/>
          <c:tx>
            <c:v>Office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tables'!$R$427:$CV$427</c:f>
              <c:numCache>
                <c:formatCode>General</c:formatCode>
                <c:ptCount val="83"/>
                <c:pt idx="0">
                  <c:v>89.715663386013517</c:v>
                </c:pt>
                <c:pt idx="1">
                  <c:v>90.261910491171079</c:v>
                </c:pt>
                <c:pt idx="2">
                  <c:v>90.309410851447169</c:v>
                </c:pt>
                <c:pt idx="3">
                  <c:v>90.412511419495772</c:v>
                </c:pt>
                <c:pt idx="4">
                  <c:v>90.110291770301501</c:v>
                </c:pt>
                <c:pt idx="5">
                  <c:v>89.80383527940964</c:v>
                </c:pt>
                <c:pt idx="6">
                  <c:v>90.329008677123852</c:v>
                </c:pt>
                <c:pt idx="7">
                  <c:v>90.844650616123332</c:v>
                </c:pt>
                <c:pt idx="8">
                  <c:v>90.984844477060477</c:v>
                </c:pt>
                <c:pt idx="9">
                  <c:v>90.90915516597353</c:v>
                </c:pt>
                <c:pt idx="10">
                  <c:v>91.433660985685947</c:v>
                </c:pt>
                <c:pt idx="11">
                  <c:v>91.719706090941699</c:v>
                </c:pt>
                <c:pt idx="12">
                  <c:v>91.114592225104943</c:v>
                </c:pt>
                <c:pt idx="13">
                  <c:v>91.105825615908785</c:v>
                </c:pt>
                <c:pt idx="14">
                  <c:v>91.412150601198931</c:v>
                </c:pt>
                <c:pt idx="15">
                  <c:v>91.854679599569565</c:v>
                </c:pt>
                <c:pt idx="16">
                  <c:v>91.4972102798516</c:v>
                </c:pt>
                <c:pt idx="17">
                  <c:v>91.416728994000692</c:v>
                </c:pt>
                <c:pt idx="18">
                  <c:v>91.285400461490468</c:v>
                </c:pt>
                <c:pt idx="19">
                  <c:v>90.768097004799472</c:v>
                </c:pt>
                <c:pt idx="20">
                  <c:v>90.038582473108193</c:v>
                </c:pt>
                <c:pt idx="21">
                  <c:v>89.133439051753655</c:v>
                </c:pt>
                <c:pt idx="22">
                  <c:v>88.71270332270953</c:v>
                </c:pt>
                <c:pt idx="23">
                  <c:v>88.732352814449314</c:v>
                </c:pt>
                <c:pt idx="24">
                  <c:v>87.83919257072435</c:v>
                </c:pt>
                <c:pt idx="25">
                  <c:v>87.975553408701799</c:v>
                </c:pt>
                <c:pt idx="26">
                  <c:v>87.918039616810148</c:v>
                </c:pt>
                <c:pt idx="27">
                  <c:v>88.675381755838217</c:v>
                </c:pt>
                <c:pt idx="28">
                  <c:v>88.019002604956867</c:v>
                </c:pt>
                <c:pt idx="29">
                  <c:v>88.595616121529574</c:v>
                </c:pt>
                <c:pt idx="30">
                  <c:v>88.383146671520109</c:v>
                </c:pt>
                <c:pt idx="31">
                  <c:v>88.658478971431904</c:v>
                </c:pt>
                <c:pt idx="32">
                  <c:v>88.931884788820867</c:v>
                </c:pt>
                <c:pt idx="33">
                  <c:v>88.958198647277655</c:v>
                </c:pt>
                <c:pt idx="34">
                  <c:v>88.741269073915646</c:v>
                </c:pt>
                <c:pt idx="35">
                  <c:v>89.829140955763563</c:v>
                </c:pt>
                <c:pt idx="36">
                  <c:v>89.67829751537208</c:v>
                </c:pt>
                <c:pt idx="37">
                  <c:v>90.331488058625908</c:v>
                </c:pt>
                <c:pt idx="38">
                  <c:v>91.002148319513751</c:v>
                </c:pt>
                <c:pt idx="39">
                  <c:v>91.176086047993437</c:v>
                </c:pt>
                <c:pt idx="40">
                  <c:v>90.843162307641578</c:v>
                </c:pt>
                <c:pt idx="41">
                  <c:v>90.772066283971668</c:v>
                </c:pt>
                <c:pt idx="42">
                  <c:v>90.549042955405596</c:v>
                </c:pt>
                <c:pt idx="43">
                  <c:v>90.679404798649031</c:v>
                </c:pt>
                <c:pt idx="44">
                  <c:v>90.661166277736086</c:v>
                </c:pt>
                <c:pt idx="45">
                  <c:v>91.397974907464274</c:v>
                </c:pt>
                <c:pt idx="46">
                  <c:v>91.274427278283255</c:v>
                </c:pt>
                <c:pt idx="47">
                  <c:v>91.683598434088239</c:v>
                </c:pt>
                <c:pt idx="48">
                  <c:v>92.030004256047889</c:v>
                </c:pt>
                <c:pt idx="49">
                  <c:v>91.211250937121378</c:v>
                </c:pt>
                <c:pt idx="50">
                  <c:v>91.137715097218006</c:v>
                </c:pt>
                <c:pt idx="51">
                  <c:v>92.005603916967644</c:v>
                </c:pt>
                <c:pt idx="52">
                  <c:v>90.771223746977782</c:v>
                </c:pt>
                <c:pt idx="53">
                  <c:v>90.786469657008325</c:v>
                </c:pt>
                <c:pt idx="54">
                  <c:v>89.213314700116527</c:v>
                </c:pt>
                <c:pt idx="55">
                  <c:v>91.12570718817112</c:v>
                </c:pt>
                <c:pt idx="56">
                  <c:v>90.727709069708624</c:v>
                </c:pt>
                <c:pt idx="57">
                  <c:v>91.663802740286528</c:v>
                </c:pt>
                <c:pt idx="58">
                  <c:v>92.584062151657946</c:v>
                </c:pt>
                <c:pt idx="59">
                  <c:v>92.512608490806741</c:v>
                </c:pt>
                <c:pt idx="60">
                  <c:v>92.824927894726059</c:v>
                </c:pt>
                <c:pt idx="61">
                  <c:v>93.299984961111832</c:v>
                </c:pt>
                <c:pt idx="62">
                  <c:v>93.030248330562515</c:v>
                </c:pt>
                <c:pt idx="63">
                  <c:v>93.356878201385314</c:v>
                </c:pt>
                <c:pt idx="64">
                  <c:v>93.10292444900881</c:v>
                </c:pt>
                <c:pt idx="65">
                  <c:v>92.633987935065676</c:v>
                </c:pt>
                <c:pt idx="66">
                  <c:v>92.111348668067109</c:v>
                </c:pt>
                <c:pt idx="67">
                  <c:v>91.375203671483277</c:v>
                </c:pt>
                <c:pt idx="68">
                  <c:v>90.378948257887131</c:v>
                </c:pt>
                <c:pt idx="69">
                  <c:v>90.060451025710464</c:v>
                </c:pt>
                <c:pt idx="70">
                  <c:v>89.665988199003678</c:v>
                </c:pt>
                <c:pt idx="71">
                  <c:v>90.090212840015127</c:v>
                </c:pt>
                <c:pt idx="72">
                  <c:v>89.64806121819467</c:v>
                </c:pt>
                <c:pt idx="73">
                  <c:v>89.768447932365831</c:v>
                </c:pt>
                <c:pt idx="74">
                  <c:v>89.518902810720292</c:v>
                </c:pt>
                <c:pt idx="75">
                  <c:v>89.566766908306775</c:v>
                </c:pt>
                <c:pt idx="76">
                  <c:v>88.810100850216259</c:v>
                </c:pt>
                <c:pt idx="77">
                  <c:v>88.238473874435343</c:v>
                </c:pt>
                <c:pt idx="78">
                  <c:v>87.527048875931044</c:v>
                </c:pt>
                <c:pt idx="79">
                  <c:v>87.363204555455781</c:v>
                </c:pt>
                <c:pt idx="80">
                  <c:v>86.792887432458258</c:v>
                </c:pt>
                <c:pt idx="81">
                  <c:v>85.999592086473442</c:v>
                </c:pt>
                <c:pt idx="82" formatCode="0.0">
                  <c:v>86.257230725187881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57-4C37-A857-0433FFF2AE71}"/>
            </c:ext>
          </c:extLst>
        </c:ser>
        <c:ser>
          <c:idx val="3"/>
          <c:order val="1"/>
          <c:tx>
            <c:strRef>
              <c:f>'[thisquarter_final.xlsx]Quarterly data tables'!$A$422</c:f>
              <c:strCache>
                <c:ptCount val="1"/>
                <c:pt idx="0">
                  <c:v>Apartments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tables'!$R$422:$CV$422</c:f>
              <c:numCache>
                <c:formatCode>General</c:formatCode>
                <c:ptCount val="83"/>
                <c:pt idx="0">
                  <c:v>92.826516238251827</c:v>
                </c:pt>
                <c:pt idx="1">
                  <c:v>93.071155289043503</c:v>
                </c:pt>
                <c:pt idx="2">
                  <c:v>94.025987671365854</c:v>
                </c:pt>
                <c:pt idx="3">
                  <c:v>93.410347810412688</c:v>
                </c:pt>
                <c:pt idx="4">
                  <c:v>93.266861515822896</c:v>
                </c:pt>
                <c:pt idx="5">
                  <c:v>93.701520607629931</c:v>
                </c:pt>
                <c:pt idx="6">
                  <c:v>94.8668246507155</c:v>
                </c:pt>
                <c:pt idx="7">
                  <c:v>94.321648729716671</c:v>
                </c:pt>
                <c:pt idx="8">
                  <c:v>94.958612137937934</c:v>
                </c:pt>
                <c:pt idx="9">
                  <c:v>94.595133641398718</c:v>
                </c:pt>
                <c:pt idx="10">
                  <c:v>94.658720745924114</c:v>
                </c:pt>
                <c:pt idx="11">
                  <c:v>93.975689161780963</c:v>
                </c:pt>
                <c:pt idx="12">
                  <c:v>94.298442964826975</c:v>
                </c:pt>
                <c:pt idx="13">
                  <c:v>94.227541360298062</c:v>
                </c:pt>
                <c:pt idx="14">
                  <c:v>94.718133527061809</c:v>
                </c:pt>
                <c:pt idx="15">
                  <c:v>94.421240435513042</c:v>
                </c:pt>
                <c:pt idx="16">
                  <c:v>94.562336844342042</c:v>
                </c:pt>
                <c:pt idx="17">
                  <c:v>94.581400175217013</c:v>
                </c:pt>
                <c:pt idx="18">
                  <c:v>94.921424935468039</c:v>
                </c:pt>
                <c:pt idx="19">
                  <c:v>94.203620554531852</c:v>
                </c:pt>
                <c:pt idx="20">
                  <c:v>93.935135775812029</c:v>
                </c:pt>
                <c:pt idx="21">
                  <c:v>93.886795491146245</c:v>
                </c:pt>
                <c:pt idx="22">
                  <c:v>94.601116032515407</c:v>
                </c:pt>
                <c:pt idx="23">
                  <c:v>94.855591769866734</c:v>
                </c:pt>
                <c:pt idx="24">
                  <c:v>95.002793178205494</c:v>
                </c:pt>
                <c:pt idx="25">
                  <c:v>94.888835362730077</c:v>
                </c:pt>
                <c:pt idx="26">
                  <c:v>94.934608957895833</c:v>
                </c:pt>
                <c:pt idx="27">
                  <c:v>94.994979876080691</c:v>
                </c:pt>
                <c:pt idx="28">
                  <c:v>95.402892544203695</c:v>
                </c:pt>
                <c:pt idx="29">
                  <c:v>95.318907301023074</c:v>
                </c:pt>
                <c:pt idx="30">
                  <c:v>95.146892231451389</c:v>
                </c:pt>
                <c:pt idx="31">
                  <c:v>95.058406809863072</c:v>
                </c:pt>
                <c:pt idx="32">
                  <c:v>95.354074815111019</c:v>
                </c:pt>
                <c:pt idx="33">
                  <c:v>95.135895390183464</c:v>
                </c:pt>
                <c:pt idx="34">
                  <c:v>95.239865594636541</c:v>
                </c:pt>
                <c:pt idx="35">
                  <c:v>95.093731372523592</c:v>
                </c:pt>
                <c:pt idx="36">
                  <c:v>95.330002490349443</c:v>
                </c:pt>
                <c:pt idx="37">
                  <c:v>94.913928437409368</c:v>
                </c:pt>
                <c:pt idx="38">
                  <c:v>94.80334986650827</c:v>
                </c:pt>
                <c:pt idx="39">
                  <c:v>94.958942560179452</c:v>
                </c:pt>
                <c:pt idx="40">
                  <c:v>95.225715450641317</c:v>
                </c:pt>
                <c:pt idx="41">
                  <c:v>95.047538998284026</c:v>
                </c:pt>
                <c:pt idx="42">
                  <c:v>95.216275052832714</c:v>
                </c:pt>
                <c:pt idx="43">
                  <c:v>95.335258424930714</c:v>
                </c:pt>
                <c:pt idx="44">
                  <c:v>95.593528901251418</c:v>
                </c:pt>
                <c:pt idx="45">
                  <c:v>94.948394257594657</c:v>
                </c:pt>
                <c:pt idx="46">
                  <c:v>94.724248754215509</c:v>
                </c:pt>
                <c:pt idx="47">
                  <c:v>95.270948020282631</c:v>
                </c:pt>
                <c:pt idx="48">
                  <c:v>95.38649090898376</c:v>
                </c:pt>
                <c:pt idx="49">
                  <c:v>94.817599878137344</c:v>
                </c:pt>
                <c:pt idx="50">
                  <c:v>95.017777134391721</c:v>
                </c:pt>
                <c:pt idx="51">
                  <c:v>95.157244232124654</c:v>
                </c:pt>
                <c:pt idx="52">
                  <c:v>95.417453337981343</c:v>
                </c:pt>
                <c:pt idx="53">
                  <c:v>94.639824717015713</c:v>
                </c:pt>
                <c:pt idx="54">
                  <c:v>95.19880350467912</c:v>
                </c:pt>
                <c:pt idx="55">
                  <c:v>95.580494434995899</c:v>
                </c:pt>
                <c:pt idx="56">
                  <c:v>95.941529289212426</c:v>
                </c:pt>
                <c:pt idx="57">
                  <c:v>94.784847811448373</c:v>
                </c:pt>
                <c:pt idx="58">
                  <c:v>95.603528895760519</c:v>
                </c:pt>
                <c:pt idx="59">
                  <c:v>96.210377546906216</c:v>
                </c:pt>
                <c:pt idx="60">
                  <c:v>96.166944478750708</c:v>
                </c:pt>
                <c:pt idx="61">
                  <c:v>95.616557076459458</c:v>
                </c:pt>
                <c:pt idx="62">
                  <c:v>95.414824758174177</c:v>
                </c:pt>
                <c:pt idx="63">
                  <c:v>96.234852447280161</c:v>
                </c:pt>
                <c:pt idx="64">
                  <c:v>96.300870841711756</c:v>
                </c:pt>
                <c:pt idx="65">
                  <c:v>94.182627136733686</c:v>
                </c:pt>
                <c:pt idx="66">
                  <c:v>93.817908318546387</c:v>
                </c:pt>
                <c:pt idx="67">
                  <c:v>94.487576944482413</c:v>
                </c:pt>
                <c:pt idx="68">
                  <c:v>95.210256552640743</c:v>
                </c:pt>
                <c:pt idx="69">
                  <c:v>95.035945142559441</c:v>
                </c:pt>
                <c:pt idx="70">
                  <c:v>95.596971007077642</c:v>
                </c:pt>
                <c:pt idx="71">
                  <c:v>96.055717501060514</c:v>
                </c:pt>
                <c:pt idx="72">
                  <c:v>96.193002808823266</c:v>
                </c:pt>
                <c:pt idx="73">
                  <c:v>95.663759483337031</c:v>
                </c:pt>
                <c:pt idx="74">
                  <c:v>95.975702626935416</c:v>
                </c:pt>
                <c:pt idx="75">
                  <c:v>95.839176261461134</c:v>
                </c:pt>
                <c:pt idx="76">
                  <c:v>95.814742719797664</c:v>
                </c:pt>
                <c:pt idx="77">
                  <c:v>95.587842249632544</c:v>
                </c:pt>
                <c:pt idx="78">
                  <c:v>95.649838374199319</c:v>
                </c:pt>
                <c:pt idx="79">
                  <c:v>95.614502206963664</c:v>
                </c:pt>
                <c:pt idx="80">
                  <c:v>95.761642017470564</c:v>
                </c:pt>
                <c:pt idx="81">
                  <c:v>95.833939221829041</c:v>
                </c:pt>
                <c:pt idx="82" formatCode="0.0">
                  <c:v>95.599228457036801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57-4C37-A857-0433FFF2AE71}"/>
            </c:ext>
          </c:extLst>
        </c:ser>
        <c:ser>
          <c:idx val="2"/>
          <c:order val="2"/>
          <c:tx>
            <c:strRef>
              <c:f>'[thisquarter_final.xlsx]Quarterly data tables'!$A$423</c:f>
              <c:strCache>
                <c:ptCount val="1"/>
                <c:pt idx="0">
                  <c:v>Retail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tables'!$R$423:$CV$423</c:f>
              <c:numCache>
                <c:formatCode>General</c:formatCode>
                <c:ptCount val="83"/>
                <c:pt idx="0">
                  <c:v>91.879332506634029</c:v>
                </c:pt>
                <c:pt idx="1">
                  <c:v>92.301376420523425</c:v>
                </c:pt>
                <c:pt idx="2">
                  <c:v>92.675318368194439</c:v>
                </c:pt>
                <c:pt idx="3">
                  <c:v>93.792983202640826</c:v>
                </c:pt>
                <c:pt idx="4">
                  <c:v>92.257705678917858</c:v>
                </c:pt>
                <c:pt idx="5">
                  <c:v>92.65027151675983</c:v>
                </c:pt>
                <c:pt idx="6">
                  <c:v>93.430437719232174</c:v>
                </c:pt>
                <c:pt idx="7">
                  <c:v>94.495120101696514</c:v>
                </c:pt>
                <c:pt idx="8">
                  <c:v>93.055642093326313</c:v>
                </c:pt>
                <c:pt idx="9">
                  <c:v>93.000856960621661</c:v>
                </c:pt>
                <c:pt idx="10">
                  <c:v>93.657158238989624</c:v>
                </c:pt>
                <c:pt idx="11">
                  <c:v>94.555984450397773</c:v>
                </c:pt>
                <c:pt idx="12">
                  <c:v>93.855647218517177</c:v>
                </c:pt>
                <c:pt idx="13">
                  <c:v>93.999389231542253</c:v>
                </c:pt>
                <c:pt idx="14">
                  <c:v>94.037279195080174</c:v>
                </c:pt>
                <c:pt idx="15">
                  <c:v>94.609185190206063</c:v>
                </c:pt>
                <c:pt idx="16">
                  <c:v>93.440123317796449</c:v>
                </c:pt>
                <c:pt idx="17">
                  <c:v>93.553881649854503</c:v>
                </c:pt>
                <c:pt idx="18">
                  <c:v>93.328640980218168</c:v>
                </c:pt>
                <c:pt idx="19">
                  <c:v>92.996265244541007</c:v>
                </c:pt>
                <c:pt idx="20">
                  <c:v>91.414189870197816</c:v>
                </c:pt>
                <c:pt idx="21">
                  <c:v>91.293292575540036</c:v>
                </c:pt>
                <c:pt idx="22">
                  <c:v>91.595716434288136</c:v>
                </c:pt>
                <c:pt idx="23">
                  <c:v>91.817056346951048</c:v>
                </c:pt>
                <c:pt idx="24">
                  <c:v>91.460100364594624</c:v>
                </c:pt>
                <c:pt idx="25">
                  <c:v>91.650697219687927</c:v>
                </c:pt>
                <c:pt idx="26">
                  <c:v>92.265501096983073</c:v>
                </c:pt>
                <c:pt idx="27">
                  <c:v>92.83158041078903</c:v>
                </c:pt>
                <c:pt idx="28">
                  <c:v>92.189961937055671</c:v>
                </c:pt>
                <c:pt idx="29">
                  <c:v>92.22788092703324</c:v>
                </c:pt>
                <c:pt idx="30">
                  <c:v>92.572086284973281</c:v>
                </c:pt>
                <c:pt idx="31">
                  <c:v>93.664397073253639</c:v>
                </c:pt>
                <c:pt idx="32">
                  <c:v>92.962049200471597</c:v>
                </c:pt>
                <c:pt idx="33">
                  <c:v>93.305031052678345</c:v>
                </c:pt>
                <c:pt idx="34">
                  <c:v>94.294684655821044</c:v>
                </c:pt>
                <c:pt idx="35">
                  <c:v>94.765063717500695</c:v>
                </c:pt>
                <c:pt idx="36">
                  <c:v>94.49757945697057</c:v>
                </c:pt>
                <c:pt idx="37">
                  <c:v>95.234656387065414</c:v>
                </c:pt>
                <c:pt idx="38">
                  <c:v>95.665258496545363</c:v>
                </c:pt>
                <c:pt idx="39">
                  <c:v>95.558991586405639</c:v>
                </c:pt>
                <c:pt idx="40">
                  <c:v>95.398785944707782</c:v>
                </c:pt>
                <c:pt idx="41">
                  <c:v>95.511509682057039</c:v>
                </c:pt>
                <c:pt idx="42">
                  <c:v>95.768662165058814</c:v>
                </c:pt>
                <c:pt idx="43">
                  <c:v>96.235370752498483</c:v>
                </c:pt>
                <c:pt idx="44">
                  <c:v>95.383473446222922</c:v>
                </c:pt>
                <c:pt idx="45">
                  <c:v>95.136950081305372</c:v>
                </c:pt>
                <c:pt idx="46">
                  <c:v>95.611013480994771</c:v>
                </c:pt>
                <c:pt idx="47">
                  <c:v>95.84915444006586</c:v>
                </c:pt>
                <c:pt idx="48">
                  <c:v>95.517357827550711</c:v>
                </c:pt>
                <c:pt idx="49">
                  <c:v>95.655881623323936</c:v>
                </c:pt>
                <c:pt idx="50">
                  <c:v>95.731637744779846</c:v>
                </c:pt>
                <c:pt idx="51">
                  <c:v>95.969580125429985</c:v>
                </c:pt>
                <c:pt idx="52">
                  <c:v>95.235298558054495</c:v>
                </c:pt>
                <c:pt idx="53">
                  <c:v>95.091554805601874</c:v>
                </c:pt>
                <c:pt idx="54">
                  <c:v>95.364225714997971</c:v>
                </c:pt>
                <c:pt idx="55">
                  <c:v>95.829148151360357</c:v>
                </c:pt>
                <c:pt idx="56">
                  <c:v>95.234698863533353</c:v>
                </c:pt>
                <c:pt idx="57">
                  <c:v>95.344948417051285</c:v>
                </c:pt>
                <c:pt idx="58">
                  <c:v>95.395205912776049</c:v>
                </c:pt>
                <c:pt idx="59">
                  <c:v>95.728907664770347</c:v>
                </c:pt>
                <c:pt idx="60">
                  <c:v>94.988107607023863</c:v>
                </c:pt>
                <c:pt idx="61">
                  <c:v>95.064201207095564</c:v>
                </c:pt>
                <c:pt idx="62">
                  <c:v>95.164252971975316</c:v>
                </c:pt>
                <c:pt idx="63">
                  <c:v>95.752410303292805</c:v>
                </c:pt>
                <c:pt idx="64">
                  <c:v>95.09599108708548</c:v>
                </c:pt>
                <c:pt idx="65">
                  <c:v>94.613072945132572</c:v>
                </c:pt>
                <c:pt idx="66">
                  <c:v>94.128511380300438</c:v>
                </c:pt>
                <c:pt idx="67">
                  <c:v>94.259032929176954</c:v>
                </c:pt>
                <c:pt idx="68">
                  <c:v>93.889602409744015</c:v>
                </c:pt>
                <c:pt idx="69">
                  <c:v>94.401900898819704</c:v>
                </c:pt>
                <c:pt idx="70">
                  <c:v>95.354669563753674</c:v>
                </c:pt>
                <c:pt idx="71">
                  <c:v>96.001073577943075</c:v>
                </c:pt>
                <c:pt idx="72">
                  <c:v>95.852504731157097</c:v>
                </c:pt>
                <c:pt idx="73">
                  <c:v>95.963153261766521</c:v>
                </c:pt>
                <c:pt idx="74">
                  <c:v>96.221844416856356</c:v>
                </c:pt>
                <c:pt idx="75">
                  <c:v>96.57378610307066</c:v>
                </c:pt>
                <c:pt idx="76">
                  <c:v>96.407244718351649</c:v>
                </c:pt>
                <c:pt idx="77">
                  <c:v>96.489224664712594</c:v>
                </c:pt>
                <c:pt idx="78">
                  <c:v>96.484175308439092</c:v>
                </c:pt>
                <c:pt idx="79">
                  <c:v>96.680200302120227</c:v>
                </c:pt>
                <c:pt idx="80">
                  <c:v>96.554714633816005</c:v>
                </c:pt>
                <c:pt idx="81">
                  <c:v>96.802294513989949</c:v>
                </c:pt>
                <c:pt idx="82" formatCode="0.0">
                  <c:v>97.128411826860045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57-4C37-A857-0433FFF2AE71}"/>
            </c:ext>
          </c:extLst>
        </c:ser>
        <c:ser>
          <c:idx val="1"/>
          <c:order val="3"/>
          <c:tx>
            <c:strRef>
              <c:f>'[thisquarter_final.xlsx]Quarterly data tables'!$A$426</c:f>
              <c:strCache>
                <c:ptCount val="1"/>
                <c:pt idx="0">
                  <c:v>Industrial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tables'!$R$426:$CV$426</c:f>
              <c:numCache>
                <c:formatCode>General</c:formatCode>
                <c:ptCount val="83"/>
                <c:pt idx="0">
                  <c:v>90.993880582326256</c:v>
                </c:pt>
                <c:pt idx="1">
                  <c:v>91.322501517933503</c:v>
                </c:pt>
                <c:pt idx="2">
                  <c:v>91.551477115789496</c:v>
                </c:pt>
                <c:pt idx="3">
                  <c:v>92.10341482555468</c:v>
                </c:pt>
                <c:pt idx="4">
                  <c:v>92.060672895344425</c:v>
                </c:pt>
                <c:pt idx="5">
                  <c:v>91.822580382379371</c:v>
                </c:pt>
                <c:pt idx="6">
                  <c:v>91.619605386973234</c:v>
                </c:pt>
                <c:pt idx="7">
                  <c:v>92.801308163219275</c:v>
                </c:pt>
                <c:pt idx="8">
                  <c:v>92.596444661268677</c:v>
                </c:pt>
                <c:pt idx="9">
                  <c:v>92.900447950654041</c:v>
                </c:pt>
                <c:pt idx="10">
                  <c:v>93.209208054782465</c:v>
                </c:pt>
                <c:pt idx="11">
                  <c:v>93.513785052747807</c:v>
                </c:pt>
                <c:pt idx="12">
                  <c:v>93.105802665861546</c:v>
                </c:pt>
                <c:pt idx="13">
                  <c:v>93.263921342702261</c:v>
                </c:pt>
                <c:pt idx="14">
                  <c:v>93.326976327024909</c:v>
                </c:pt>
                <c:pt idx="15">
                  <c:v>92.936812895575287</c:v>
                </c:pt>
                <c:pt idx="16">
                  <c:v>91.564034538008684</c:v>
                </c:pt>
                <c:pt idx="17">
                  <c:v>91.619677031553906</c:v>
                </c:pt>
                <c:pt idx="18">
                  <c:v>91.572307314423881</c:v>
                </c:pt>
                <c:pt idx="19">
                  <c:v>91.559113853781696</c:v>
                </c:pt>
                <c:pt idx="20">
                  <c:v>89.529342827178041</c:v>
                </c:pt>
                <c:pt idx="21">
                  <c:v>88.413808783640206</c:v>
                </c:pt>
                <c:pt idx="22">
                  <c:v>88.586485705405252</c:v>
                </c:pt>
                <c:pt idx="23">
                  <c:v>88.877908039883877</c:v>
                </c:pt>
                <c:pt idx="24">
                  <c:v>88.530827683675099</c:v>
                </c:pt>
                <c:pt idx="25">
                  <c:v>88.833573380557027</c:v>
                </c:pt>
                <c:pt idx="26">
                  <c:v>89.505811856239447</c:v>
                </c:pt>
                <c:pt idx="27">
                  <c:v>90.084729287558574</c:v>
                </c:pt>
                <c:pt idx="28">
                  <c:v>89.561663221194124</c:v>
                </c:pt>
                <c:pt idx="29">
                  <c:v>90.036614567943445</c:v>
                </c:pt>
                <c:pt idx="30">
                  <c:v>90.672566324702402</c:v>
                </c:pt>
                <c:pt idx="31">
                  <c:v>91.535507002724032</c:v>
                </c:pt>
                <c:pt idx="32">
                  <c:v>91.596153179361579</c:v>
                </c:pt>
                <c:pt idx="33">
                  <c:v>91.667154900364508</c:v>
                </c:pt>
                <c:pt idx="34">
                  <c:v>92.360431575217419</c:v>
                </c:pt>
                <c:pt idx="35">
                  <c:v>92.873770999102135</c:v>
                </c:pt>
                <c:pt idx="36">
                  <c:v>92.621592492082144</c:v>
                </c:pt>
                <c:pt idx="37">
                  <c:v>92.998557227262665</c:v>
                </c:pt>
                <c:pt idx="38">
                  <c:v>93.097410373522479</c:v>
                </c:pt>
                <c:pt idx="39">
                  <c:v>93.475083730300554</c:v>
                </c:pt>
                <c:pt idx="40">
                  <c:v>93.368892928622344</c:v>
                </c:pt>
                <c:pt idx="41">
                  <c:v>93.78760317137484</c:v>
                </c:pt>
                <c:pt idx="42">
                  <c:v>94.31961171236928</c:v>
                </c:pt>
                <c:pt idx="43">
                  <c:v>94.911063416197834</c:v>
                </c:pt>
                <c:pt idx="44">
                  <c:v>94.71972380210218</c:v>
                </c:pt>
                <c:pt idx="45">
                  <c:v>94.657607061340485</c:v>
                </c:pt>
                <c:pt idx="46">
                  <c:v>95.066270730835043</c:v>
                </c:pt>
                <c:pt idx="47">
                  <c:v>95.566134143182794</c:v>
                </c:pt>
                <c:pt idx="48">
                  <c:v>95.296728427881433</c:v>
                </c:pt>
                <c:pt idx="49">
                  <c:v>95.709791374746857</c:v>
                </c:pt>
                <c:pt idx="50">
                  <c:v>96.238260058215673</c:v>
                </c:pt>
                <c:pt idx="51">
                  <c:v>96.647077677505692</c:v>
                </c:pt>
                <c:pt idx="52">
                  <c:v>96.317488665949824</c:v>
                </c:pt>
                <c:pt idx="53">
                  <c:v>96.076585557527437</c:v>
                </c:pt>
                <c:pt idx="54">
                  <c:v>96.226056265510735</c:v>
                </c:pt>
                <c:pt idx="55">
                  <c:v>96.788987919262084</c:v>
                </c:pt>
                <c:pt idx="56">
                  <c:v>96.018300978008298</c:v>
                </c:pt>
                <c:pt idx="57">
                  <c:v>96.273902345179593</c:v>
                </c:pt>
                <c:pt idx="58">
                  <c:v>96.290310588654506</c:v>
                </c:pt>
                <c:pt idx="59">
                  <c:v>96.213623945671898</c:v>
                </c:pt>
                <c:pt idx="60">
                  <c:v>95.750847665805637</c:v>
                </c:pt>
                <c:pt idx="61">
                  <c:v>95.317958295469964</c:v>
                </c:pt>
                <c:pt idx="62">
                  <c:v>95.662376812877639</c:v>
                </c:pt>
                <c:pt idx="63">
                  <c:v>96.135651787753005</c:v>
                </c:pt>
                <c:pt idx="64">
                  <c:v>95.574173148379032</c:v>
                </c:pt>
                <c:pt idx="65">
                  <c:v>95.298854207540728</c:v>
                </c:pt>
                <c:pt idx="66">
                  <c:v>95.30698973562771</c:v>
                </c:pt>
                <c:pt idx="67">
                  <c:v>95.379009877459552</c:v>
                </c:pt>
                <c:pt idx="68">
                  <c:v>95.137770187632782</c:v>
                </c:pt>
                <c:pt idx="69">
                  <c:v>96.04879305271362</c:v>
                </c:pt>
                <c:pt idx="70">
                  <c:v>96.320462398939625</c:v>
                </c:pt>
                <c:pt idx="71">
                  <c:v>96.810838509385277</c:v>
                </c:pt>
                <c:pt idx="72">
                  <c:v>96.817732777167507</c:v>
                </c:pt>
                <c:pt idx="73">
                  <c:v>97.163698704484446</c:v>
                </c:pt>
                <c:pt idx="74">
                  <c:v>97.137893370402267</c:v>
                </c:pt>
                <c:pt idx="75">
                  <c:v>97.76115613191044</c:v>
                </c:pt>
                <c:pt idx="76">
                  <c:v>97.427196661681165</c:v>
                </c:pt>
                <c:pt idx="77">
                  <c:v>96.979515392000053</c:v>
                </c:pt>
                <c:pt idx="78">
                  <c:v>96.884724444034077</c:v>
                </c:pt>
                <c:pt idx="79">
                  <c:v>96.819046931253084</c:v>
                </c:pt>
                <c:pt idx="80">
                  <c:v>95.99978505243061</c:v>
                </c:pt>
                <c:pt idx="81">
                  <c:v>95.40962566958811</c:v>
                </c:pt>
                <c:pt idx="82" formatCode="0.0">
                  <c:v>95.07044811046174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57-4C37-A857-0433FFF2AE71}"/>
            </c:ext>
          </c:extLst>
        </c:ser>
        <c:ser>
          <c:idx val="0"/>
          <c:order val="4"/>
          <c:tx>
            <c:strRef>
              <c:f>'[thisquarter_final.xlsx]Quarterly data tables'!$A$421</c:f>
              <c:strCache>
                <c:ptCount val="1"/>
                <c:pt idx="0">
                  <c:v>All Equity REITs</c:v>
                </c:pt>
              </c:strCache>
              <c:extLst xmlns:c15="http://schemas.microsoft.com/office/drawing/2012/chart"/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tables'!$R$421:$CV$421</c:f>
              <c:numCache>
                <c:formatCode>0.0</c:formatCode>
                <c:ptCount val="83"/>
                <c:pt idx="0">
                  <c:v>89.752025862375845</c:v>
                </c:pt>
                <c:pt idx="1">
                  <c:v>90.312061859860634</c:v>
                </c:pt>
                <c:pt idx="2">
                  <c:v>90.652580193012327</c:v>
                </c:pt>
                <c:pt idx="3">
                  <c:v>90.748216362483291</c:v>
                </c:pt>
                <c:pt idx="4">
                  <c:v>89.866344003012273</c:v>
                </c:pt>
                <c:pt idx="5">
                  <c:v>90.668997356725981</c:v>
                </c:pt>
                <c:pt idx="6">
                  <c:v>91.196172144292987</c:v>
                </c:pt>
                <c:pt idx="7">
                  <c:v>90.496970704309476</c:v>
                </c:pt>
                <c:pt idx="8">
                  <c:v>90.758407415522498</c:v>
                </c:pt>
                <c:pt idx="9">
                  <c:v>90.99556370752957</c:v>
                </c:pt>
                <c:pt idx="10">
                  <c:v>91.840512496351735</c:v>
                </c:pt>
                <c:pt idx="11">
                  <c:v>91.57332886938346</c:v>
                </c:pt>
                <c:pt idx="12">
                  <c:v>91.689811875509292</c:v>
                </c:pt>
                <c:pt idx="13">
                  <c:v>92.076816327485886</c:v>
                </c:pt>
                <c:pt idx="14">
                  <c:v>92.200461112094018</c:v>
                </c:pt>
                <c:pt idx="15">
                  <c:v>92.110263711065727</c:v>
                </c:pt>
                <c:pt idx="16">
                  <c:v>91.232173236183741</c:v>
                </c:pt>
                <c:pt idx="17">
                  <c:v>91.91683072230974</c:v>
                </c:pt>
                <c:pt idx="18">
                  <c:v>91.808389974063857</c:v>
                </c:pt>
                <c:pt idx="19">
                  <c:v>91.076590312524857</c:v>
                </c:pt>
                <c:pt idx="20">
                  <c:v>89.224752417087828</c:v>
                </c:pt>
                <c:pt idx="21">
                  <c:v>89.649520646078685</c:v>
                </c:pt>
                <c:pt idx="22">
                  <c:v>88.854785308762359</c:v>
                </c:pt>
                <c:pt idx="23">
                  <c:v>88.803377499252377</c:v>
                </c:pt>
                <c:pt idx="24">
                  <c:v>88.389846507404627</c:v>
                </c:pt>
                <c:pt idx="25">
                  <c:v>89.436616735569658</c:v>
                </c:pt>
                <c:pt idx="26">
                  <c:v>89.727628801897779</c:v>
                </c:pt>
                <c:pt idx="27">
                  <c:v>89.515171281499249</c:v>
                </c:pt>
                <c:pt idx="28">
                  <c:v>88.9182655655773</c:v>
                </c:pt>
                <c:pt idx="29">
                  <c:v>90.167519263150311</c:v>
                </c:pt>
                <c:pt idx="30">
                  <c:v>90.469143456333583</c:v>
                </c:pt>
                <c:pt idx="31">
                  <c:v>90.28564596710153</c:v>
                </c:pt>
                <c:pt idx="32">
                  <c:v>90.212600825277775</c:v>
                </c:pt>
                <c:pt idx="33">
                  <c:v>91.096626364868655</c:v>
                </c:pt>
                <c:pt idx="34">
                  <c:v>91.669354862452693</c:v>
                </c:pt>
                <c:pt idx="35">
                  <c:v>91.669632550738797</c:v>
                </c:pt>
                <c:pt idx="36">
                  <c:v>91.447205136900223</c:v>
                </c:pt>
                <c:pt idx="37">
                  <c:v>92.494690363526786</c:v>
                </c:pt>
                <c:pt idx="38">
                  <c:v>92.516141662663273</c:v>
                </c:pt>
                <c:pt idx="39">
                  <c:v>92.954926644706433</c:v>
                </c:pt>
                <c:pt idx="40">
                  <c:v>92.772543353095983</c:v>
                </c:pt>
                <c:pt idx="41">
                  <c:v>93.374754477259572</c:v>
                </c:pt>
                <c:pt idx="42">
                  <c:v>93.493827761923157</c:v>
                </c:pt>
                <c:pt idx="43">
                  <c:v>93.247757735174559</c:v>
                </c:pt>
                <c:pt idx="44">
                  <c:v>92.996966766177707</c:v>
                </c:pt>
                <c:pt idx="45">
                  <c:v>93.477482396684934</c:v>
                </c:pt>
                <c:pt idx="46">
                  <c:v>93.368275910540646</c:v>
                </c:pt>
                <c:pt idx="47">
                  <c:v>93.372268333823911</c:v>
                </c:pt>
                <c:pt idx="48">
                  <c:v>93.265017941463398</c:v>
                </c:pt>
                <c:pt idx="49">
                  <c:v>93.719031246121375</c:v>
                </c:pt>
                <c:pt idx="50">
                  <c:v>93.794786310244376</c:v>
                </c:pt>
                <c:pt idx="51">
                  <c:v>93.687563116062293</c:v>
                </c:pt>
                <c:pt idx="52">
                  <c:v>93.586544195205946</c:v>
                </c:pt>
                <c:pt idx="53">
                  <c:v>93.72589858842548</c:v>
                </c:pt>
                <c:pt idx="54">
                  <c:v>93.6407891627086</c:v>
                </c:pt>
                <c:pt idx="55">
                  <c:v>93.928472221227381</c:v>
                </c:pt>
                <c:pt idx="56">
                  <c:v>93.581989034524696</c:v>
                </c:pt>
                <c:pt idx="57">
                  <c:v>94.040021085462172</c:v>
                </c:pt>
                <c:pt idx="58">
                  <c:v>94.143219507228196</c:v>
                </c:pt>
                <c:pt idx="59">
                  <c:v>94.072213681593212</c:v>
                </c:pt>
                <c:pt idx="60">
                  <c:v>93.640313963879649</c:v>
                </c:pt>
                <c:pt idx="61">
                  <c:v>94.13099356586919</c:v>
                </c:pt>
                <c:pt idx="62">
                  <c:v>93.995620333493335</c:v>
                </c:pt>
                <c:pt idx="63">
                  <c:v>93.960030908891781</c:v>
                </c:pt>
                <c:pt idx="64">
                  <c:v>92.766874507281344</c:v>
                </c:pt>
                <c:pt idx="65">
                  <c:v>89.955975674903058</c:v>
                </c:pt>
                <c:pt idx="66">
                  <c:v>90.675379433106045</c:v>
                </c:pt>
                <c:pt idx="67">
                  <c:v>90.891843523518062</c:v>
                </c:pt>
                <c:pt idx="68">
                  <c:v>90.767748638787197</c:v>
                </c:pt>
                <c:pt idx="69">
                  <c:v>91.919920240526892</c:v>
                </c:pt>
                <c:pt idx="70">
                  <c:v>92.452408663920579</c:v>
                </c:pt>
                <c:pt idx="71">
                  <c:v>92.913514774726849</c:v>
                </c:pt>
                <c:pt idx="72">
                  <c:v>92.669323042291921</c:v>
                </c:pt>
                <c:pt idx="73">
                  <c:v>93.563753682755646</c:v>
                </c:pt>
                <c:pt idx="74">
                  <c:v>93.415380735374583</c:v>
                </c:pt>
                <c:pt idx="75">
                  <c:v>93.682212990828134</c:v>
                </c:pt>
                <c:pt idx="76">
                  <c:v>93.629650098121019</c:v>
                </c:pt>
                <c:pt idx="77">
                  <c:v>93.627559302747613</c:v>
                </c:pt>
                <c:pt idx="78">
                  <c:v>93.524956163674076</c:v>
                </c:pt>
                <c:pt idx="79">
                  <c:v>93.406609456499922</c:v>
                </c:pt>
                <c:pt idx="80">
                  <c:v>93.264640965106238</c:v>
                </c:pt>
                <c:pt idx="81">
                  <c:v>93.534799029352826</c:v>
                </c:pt>
                <c:pt idx="82">
                  <c:v>93.6039403669336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357-4C37-A857-0433FFF2A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9207808"/>
        <c:axId val="479209344"/>
        <c:extLst/>
      </c:lineChart>
      <c:catAx>
        <c:axId val="479207808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920934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79209344"/>
        <c:scaling>
          <c:orientation val="minMax"/>
          <c:max val="100"/>
          <c:min val="80"/>
        </c:scaling>
        <c:delete val="0"/>
        <c:axPos val="l"/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9207808"/>
        <c:crosses val="autoZero"/>
        <c:crossBetween val="between"/>
        <c:majorUnit val="5"/>
        <c:dispUnits>
          <c:builtInUnit val="hundreds"/>
          <c:dispUnitsLbl/>
        </c:dispUnits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15373115692628556"/>
          <c:y val="0.59217329474609026"/>
          <c:w val="0.24951553401088813"/>
          <c:h val="0.25239145419597903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01335487794415E-2"/>
          <c:y val="6.8492095265650976E-2"/>
          <c:w val="0.93138165943010587"/>
          <c:h val="0.87323740050605714"/>
        </c:manualLayout>
      </c:layout>
      <c:barChart>
        <c:barDir val="col"/>
        <c:grouping val="stacked"/>
        <c:varyColors val="0"/>
        <c:ser>
          <c:idx val="0"/>
          <c:order val="0"/>
          <c:tx>
            <c:v>Gross Acquisitions</c:v>
          </c:tx>
          <c:spPr>
            <a:solidFill>
              <a:schemeClr val="tx2"/>
            </a:solidFill>
            <a:ln>
              <a:noFill/>
            </a:ln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tables'!$R$333:$CV$333</c:f>
              <c:numCache>
                <c:formatCode>General</c:formatCode>
                <c:ptCount val="83"/>
                <c:pt idx="0">
                  <c:v>7.5217529999999995</c:v>
                </c:pt>
                <c:pt idx="1">
                  <c:v>10.007315</c:v>
                </c:pt>
                <c:pt idx="2">
                  <c:v>12.493240500000001</c:v>
                </c:pt>
                <c:pt idx="3">
                  <c:v>24.310256000000003</c:v>
                </c:pt>
                <c:pt idx="4">
                  <c:v>11.727174999999999</c:v>
                </c:pt>
                <c:pt idx="5">
                  <c:v>17.777991</c:v>
                </c:pt>
                <c:pt idx="6">
                  <c:v>15.142470999999999</c:v>
                </c:pt>
                <c:pt idx="7">
                  <c:v>11.464396000000001</c:v>
                </c:pt>
                <c:pt idx="8">
                  <c:v>12.799601000000001</c:v>
                </c:pt>
                <c:pt idx="9">
                  <c:v>13.6773405</c:v>
                </c:pt>
                <c:pt idx="10">
                  <c:v>10.113854</c:v>
                </c:pt>
                <c:pt idx="11">
                  <c:v>20.400796999999997</c:v>
                </c:pt>
                <c:pt idx="12">
                  <c:v>23.318384999999999</c:v>
                </c:pt>
                <c:pt idx="13">
                  <c:v>17.720068999999999</c:v>
                </c:pt>
                <c:pt idx="14">
                  <c:v>8.8284915000000002</c:v>
                </c:pt>
                <c:pt idx="15">
                  <c:v>6.3592319999999996</c:v>
                </c:pt>
                <c:pt idx="16">
                  <c:v>4.3469899999999999</c:v>
                </c:pt>
                <c:pt idx="17">
                  <c:v>5.8867524999999992</c:v>
                </c:pt>
                <c:pt idx="18">
                  <c:v>3.7754749999999997</c:v>
                </c:pt>
                <c:pt idx="19">
                  <c:v>1.237166</c:v>
                </c:pt>
                <c:pt idx="20">
                  <c:v>0.26897799999999999</c:v>
                </c:pt>
                <c:pt idx="21">
                  <c:v>0.48091</c:v>
                </c:pt>
                <c:pt idx="22">
                  <c:v>0.87623499999999999</c:v>
                </c:pt>
                <c:pt idx="23">
                  <c:v>2.2313470000000004</c:v>
                </c:pt>
                <c:pt idx="24">
                  <c:v>3.674642</c:v>
                </c:pt>
                <c:pt idx="25">
                  <c:v>4.8944520000000002</c:v>
                </c:pt>
                <c:pt idx="26">
                  <c:v>11.473981</c:v>
                </c:pt>
                <c:pt idx="27">
                  <c:v>12.031568</c:v>
                </c:pt>
                <c:pt idx="28">
                  <c:v>10.220182000000001</c:v>
                </c:pt>
                <c:pt idx="29">
                  <c:v>35.550382499999998</c:v>
                </c:pt>
                <c:pt idx="30">
                  <c:v>18.534689999999998</c:v>
                </c:pt>
                <c:pt idx="31">
                  <c:v>19.241847499999999</c:v>
                </c:pt>
                <c:pt idx="32">
                  <c:v>11.781741999999999</c:v>
                </c:pt>
                <c:pt idx="33">
                  <c:v>10.207397</c:v>
                </c:pt>
                <c:pt idx="34">
                  <c:v>13.934698000000001</c:v>
                </c:pt>
                <c:pt idx="35">
                  <c:v>19.368227999999998</c:v>
                </c:pt>
                <c:pt idx="36">
                  <c:v>28.805991000000002</c:v>
                </c:pt>
                <c:pt idx="37">
                  <c:v>11.199343000000001</c:v>
                </c:pt>
                <c:pt idx="38">
                  <c:v>21.338524</c:v>
                </c:pt>
                <c:pt idx="39">
                  <c:v>20.904093499999998</c:v>
                </c:pt>
                <c:pt idx="40">
                  <c:v>28.607276500000001</c:v>
                </c:pt>
                <c:pt idx="41">
                  <c:v>21.360779999999998</c:v>
                </c:pt>
                <c:pt idx="42">
                  <c:v>21.895714999999999</c:v>
                </c:pt>
                <c:pt idx="43">
                  <c:v>28.50254</c:v>
                </c:pt>
                <c:pt idx="44">
                  <c:v>27.944873000000001</c:v>
                </c:pt>
                <c:pt idx="45">
                  <c:v>34.5114035</c:v>
                </c:pt>
                <c:pt idx="46">
                  <c:v>23.5800105</c:v>
                </c:pt>
                <c:pt idx="47">
                  <c:v>17.155217499999999</c:v>
                </c:pt>
                <c:pt idx="48">
                  <c:v>21.0795575</c:v>
                </c:pt>
                <c:pt idx="49">
                  <c:v>23.076855500000001</c:v>
                </c:pt>
                <c:pt idx="50">
                  <c:v>16.397321999999999</c:v>
                </c:pt>
                <c:pt idx="51">
                  <c:v>20.304539000000002</c:v>
                </c:pt>
                <c:pt idx="52">
                  <c:v>10.945950999999999</c:v>
                </c:pt>
                <c:pt idx="53">
                  <c:v>19.379316500000002</c:v>
                </c:pt>
                <c:pt idx="54">
                  <c:v>14.489270000000001</c:v>
                </c:pt>
                <c:pt idx="55">
                  <c:v>16.357787999999999</c:v>
                </c:pt>
                <c:pt idx="56">
                  <c:v>12.550224500000001</c:v>
                </c:pt>
                <c:pt idx="57">
                  <c:v>10.351835999999999</c:v>
                </c:pt>
                <c:pt idx="58">
                  <c:v>10.420693</c:v>
                </c:pt>
                <c:pt idx="59">
                  <c:v>12.081395000000001</c:v>
                </c:pt>
                <c:pt idx="60">
                  <c:v>10.0035565</c:v>
                </c:pt>
                <c:pt idx="61">
                  <c:v>20.119737499999999</c:v>
                </c:pt>
                <c:pt idx="62">
                  <c:v>20.391537</c:v>
                </c:pt>
                <c:pt idx="63">
                  <c:v>23.116546500000002</c:v>
                </c:pt>
                <c:pt idx="64">
                  <c:v>14.003372499999999</c:v>
                </c:pt>
                <c:pt idx="65">
                  <c:v>5.8730015</c:v>
                </c:pt>
                <c:pt idx="66">
                  <c:v>10.1015105</c:v>
                </c:pt>
                <c:pt idx="67">
                  <c:v>20.142439500000002</c:v>
                </c:pt>
                <c:pt idx="68">
                  <c:v>13.434112499999999</c:v>
                </c:pt>
                <c:pt idx="69">
                  <c:v>28.8700625</c:v>
                </c:pt>
                <c:pt idx="70">
                  <c:v>31.321087500000001</c:v>
                </c:pt>
                <c:pt idx="71">
                  <c:v>37.435121000000002</c:v>
                </c:pt>
                <c:pt idx="72">
                  <c:v>26.638685000000002</c:v>
                </c:pt>
                <c:pt idx="73">
                  <c:v>22.000655500000001</c:v>
                </c:pt>
                <c:pt idx="74">
                  <c:v>23.5874895</c:v>
                </c:pt>
                <c:pt idx="75">
                  <c:v>13.094254000000001</c:v>
                </c:pt>
                <c:pt idx="76">
                  <c:v>12.399400999999999</c:v>
                </c:pt>
                <c:pt idx="77">
                  <c:v>13.4186935</c:v>
                </c:pt>
                <c:pt idx="78">
                  <c:v>11.849982499999999</c:v>
                </c:pt>
                <c:pt idx="79">
                  <c:v>10.0503775</c:v>
                </c:pt>
                <c:pt idx="80">
                  <c:v>9.0358049999999999</c:v>
                </c:pt>
                <c:pt idx="81">
                  <c:v>7.4869479999999999</c:v>
                </c:pt>
                <c:pt idx="82" formatCode="0.0">
                  <c:v>10.693066999999999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8-45C0-9574-F115E23C1804}"/>
            </c:ext>
          </c:extLst>
        </c:ser>
        <c:ser>
          <c:idx val="1"/>
          <c:order val="1"/>
          <c:tx>
            <c:strRef>
              <c:f>'[thisquarter_final.xlsx]Quarterly data tables'!$A$353</c:f>
              <c:strCache>
                <c:ptCount val="1"/>
                <c:pt idx="0">
                  <c:v>Dispositions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tables'!$R$353:$CV$353</c:f>
              <c:numCache>
                <c:formatCode>General</c:formatCode>
                <c:ptCount val="83"/>
                <c:pt idx="0">
                  <c:v>-2.015101</c:v>
                </c:pt>
                <c:pt idx="1">
                  <c:v>-2.7245200000000001</c:v>
                </c:pt>
                <c:pt idx="2">
                  <c:v>-3.5454760000000003</c:v>
                </c:pt>
                <c:pt idx="3">
                  <c:v>-4.6908310000000002</c:v>
                </c:pt>
                <c:pt idx="4">
                  <c:v>-3.7214309999999999</c:v>
                </c:pt>
                <c:pt idx="5">
                  <c:v>-5.4544430000000004</c:v>
                </c:pt>
                <c:pt idx="6">
                  <c:v>-7.2657230000000004</c:v>
                </c:pt>
                <c:pt idx="7">
                  <c:v>-7.7882319999999998</c:v>
                </c:pt>
                <c:pt idx="8">
                  <c:v>-6.1255609999999994</c:v>
                </c:pt>
                <c:pt idx="9">
                  <c:v>-6.4507449999999995</c:v>
                </c:pt>
                <c:pt idx="10">
                  <c:v>-5.2535889999999998</c:v>
                </c:pt>
                <c:pt idx="11">
                  <c:v>-10.063036</c:v>
                </c:pt>
                <c:pt idx="12">
                  <c:v>-6.9390649999999994</c:v>
                </c:pt>
                <c:pt idx="13">
                  <c:v>-8.2974800000000002</c:v>
                </c:pt>
                <c:pt idx="14">
                  <c:v>-9.0730759999999986</c:v>
                </c:pt>
                <c:pt idx="15">
                  <c:v>-4.7045209999999997</c:v>
                </c:pt>
                <c:pt idx="16">
                  <c:v>-5.8438109999999996</c:v>
                </c:pt>
                <c:pt idx="17">
                  <c:v>-6.2711180000000004</c:v>
                </c:pt>
                <c:pt idx="18">
                  <c:v>-4.071421</c:v>
                </c:pt>
                <c:pt idx="19">
                  <c:v>-4.356833</c:v>
                </c:pt>
                <c:pt idx="20">
                  <c:v>-2.896185</c:v>
                </c:pt>
                <c:pt idx="21">
                  <c:v>-2.7402299999999999</c:v>
                </c:pt>
                <c:pt idx="22">
                  <c:v>-2.2378439999999999</c:v>
                </c:pt>
                <c:pt idx="23">
                  <c:v>-2.9043549999999998</c:v>
                </c:pt>
                <c:pt idx="24">
                  <c:v>-1.4451700000000001</c:v>
                </c:pt>
                <c:pt idx="25">
                  <c:v>-2.966853</c:v>
                </c:pt>
                <c:pt idx="26">
                  <c:v>-3.2683749999999998</c:v>
                </c:pt>
                <c:pt idx="27">
                  <c:v>-4.6377030000000001</c:v>
                </c:pt>
                <c:pt idx="28">
                  <c:v>-2.5867249999999999</c:v>
                </c:pt>
                <c:pt idx="29">
                  <c:v>-4.2750590000000006</c:v>
                </c:pt>
                <c:pt idx="30">
                  <c:v>-3.0607340000000001</c:v>
                </c:pt>
                <c:pt idx="31">
                  <c:v>-6.3969680000000002</c:v>
                </c:pt>
                <c:pt idx="32">
                  <c:v>-4.4684080000000002</c:v>
                </c:pt>
                <c:pt idx="33">
                  <c:v>-4.3877920000000001</c:v>
                </c:pt>
                <c:pt idx="34">
                  <c:v>-4.550719</c:v>
                </c:pt>
                <c:pt idx="35">
                  <c:v>-9.3587319999999998</c:v>
                </c:pt>
                <c:pt idx="36">
                  <c:v>-7.0656139999999992</c:v>
                </c:pt>
                <c:pt idx="37">
                  <c:v>-8.773477999999999</c:v>
                </c:pt>
                <c:pt idx="38">
                  <c:v>-6.667548</c:v>
                </c:pt>
                <c:pt idx="39">
                  <c:v>-9.9348880000000008</c:v>
                </c:pt>
                <c:pt idx="40">
                  <c:v>-5.7433940000000003</c:v>
                </c:pt>
                <c:pt idx="41">
                  <c:v>-6.6056999999999997</c:v>
                </c:pt>
                <c:pt idx="42">
                  <c:v>-6.9672109999999998</c:v>
                </c:pt>
                <c:pt idx="43">
                  <c:v>-17.276865000000001</c:v>
                </c:pt>
                <c:pt idx="44">
                  <c:v>-8.2077690000000008</c:v>
                </c:pt>
                <c:pt idx="45">
                  <c:v>-10.780308999999999</c:v>
                </c:pt>
                <c:pt idx="46">
                  <c:v>-7.0806760000000004</c:v>
                </c:pt>
                <c:pt idx="47">
                  <c:v>-13.489267</c:v>
                </c:pt>
                <c:pt idx="48">
                  <c:v>-17.990792500000001</c:v>
                </c:pt>
                <c:pt idx="49">
                  <c:v>-12.435840000000001</c:v>
                </c:pt>
                <c:pt idx="50">
                  <c:v>-14.524187</c:v>
                </c:pt>
                <c:pt idx="51">
                  <c:v>-11.535568</c:v>
                </c:pt>
                <c:pt idx="52">
                  <c:v>-9.025932000000001</c:v>
                </c:pt>
                <c:pt idx="53">
                  <c:v>-10.145954</c:v>
                </c:pt>
                <c:pt idx="54">
                  <c:v>-12.967924</c:v>
                </c:pt>
                <c:pt idx="55">
                  <c:v>-9.6513930000000006</c:v>
                </c:pt>
                <c:pt idx="56">
                  <c:v>-11.022954</c:v>
                </c:pt>
                <c:pt idx="57">
                  <c:v>-9.1742439999999998</c:v>
                </c:pt>
                <c:pt idx="58">
                  <c:v>-10.050263000000001</c:v>
                </c:pt>
                <c:pt idx="59">
                  <c:v>-14.725288000000001</c:v>
                </c:pt>
                <c:pt idx="60">
                  <c:v>-8.8698719999999991</c:v>
                </c:pt>
                <c:pt idx="61">
                  <c:v>-8.1514749999999996</c:v>
                </c:pt>
                <c:pt idx="62">
                  <c:v>-12.058831</c:v>
                </c:pt>
                <c:pt idx="63">
                  <c:v>-12.820343999999999</c:v>
                </c:pt>
                <c:pt idx="64">
                  <c:v>-10.249687</c:v>
                </c:pt>
                <c:pt idx="65">
                  <c:v>-4.3413130000000004</c:v>
                </c:pt>
                <c:pt idx="66">
                  <c:v>-5.6455730000000006</c:v>
                </c:pt>
                <c:pt idx="67">
                  <c:v>-10.178471</c:v>
                </c:pt>
                <c:pt idx="68">
                  <c:v>-7.6773540000000002</c:v>
                </c:pt>
                <c:pt idx="69">
                  <c:v>-10.400514999999999</c:v>
                </c:pt>
                <c:pt idx="70">
                  <c:v>-10.775183999999999</c:v>
                </c:pt>
                <c:pt idx="71">
                  <c:v>-14.706213</c:v>
                </c:pt>
                <c:pt idx="72">
                  <c:v>-10.040122999999999</c:v>
                </c:pt>
                <c:pt idx="73">
                  <c:v>-8.3386190000000013</c:v>
                </c:pt>
                <c:pt idx="74">
                  <c:v>-11.20506</c:v>
                </c:pt>
                <c:pt idx="75">
                  <c:v>-6.0566430000000002</c:v>
                </c:pt>
                <c:pt idx="76">
                  <c:v>-3.973268</c:v>
                </c:pt>
                <c:pt idx="77">
                  <c:v>-6.9268190000000001</c:v>
                </c:pt>
                <c:pt idx="78">
                  <c:v>-6.0070800000000002</c:v>
                </c:pt>
                <c:pt idx="79">
                  <c:v>-8.7285789999999999</c:v>
                </c:pt>
                <c:pt idx="80">
                  <c:v>-7.4831779999999997</c:v>
                </c:pt>
                <c:pt idx="81">
                  <c:v>-7.3245079999999998</c:v>
                </c:pt>
                <c:pt idx="82" formatCode="0.0">
                  <c:v>-8.0306069999999998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98-45C0-9574-F115E23C1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474932352"/>
        <c:axId val="474933888"/>
      </c:barChart>
      <c:lineChart>
        <c:grouping val="standard"/>
        <c:varyColors val="0"/>
        <c:ser>
          <c:idx val="2"/>
          <c:order val="2"/>
          <c:tx>
            <c:strRef>
              <c:f>'[thisquarter_final.xlsx]Quarterly data tables'!$A$373</c:f>
              <c:strCache>
                <c:ptCount val="1"/>
                <c:pt idx="0">
                  <c:v>Net Acquisitions</c:v>
                </c:pt>
              </c:strCache>
              <c:extLst xmlns:c15="http://schemas.microsoft.com/office/drawing/2012/chart"/>
            </c:strRef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tables'!$R$373:$CV$373</c:f>
              <c:numCache>
                <c:formatCode>General</c:formatCode>
                <c:ptCount val="83"/>
                <c:pt idx="0">
                  <c:v>5.5066519999999999</c:v>
                </c:pt>
                <c:pt idx="1">
                  <c:v>7.2827950000000001</c:v>
                </c:pt>
                <c:pt idx="2">
                  <c:v>8.9477644999999999</c:v>
                </c:pt>
                <c:pt idx="3">
                  <c:v>19.619425000000003</c:v>
                </c:pt>
                <c:pt idx="4">
                  <c:v>8.0057439999999982</c:v>
                </c:pt>
                <c:pt idx="5">
                  <c:v>12.323548000000002</c:v>
                </c:pt>
                <c:pt idx="6">
                  <c:v>7.8767479999999992</c:v>
                </c:pt>
                <c:pt idx="7">
                  <c:v>3.6761640000000009</c:v>
                </c:pt>
                <c:pt idx="8">
                  <c:v>6.6740400000000006</c:v>
                </c:pt>
                <c:pt idx="9">
                  <c:v>7.2265955000000002</c:v>
                </c:pt>
                <c:pt idx="10">
                  <c:v>4.8602649999999992</c:v>
                </c:pt>
                <c:pt idx="11">
                  <c:v>10.337760999999999</c:v>
                </c:pt>
                <c:pt idx="12">
                  <c:v>16.37932</c:v>
                </c:pt>
                <c:pt idx="13">
                  <c:v>9.4225890000000003</c:v>
                </c:pt>
                <c:pt idx="14">
                  <c:v>-0.24458449999999904</c:v>
                </c:pt>
                <c:pt idx="15">
                  <c:v>1.6547110000000003</c:v>
                </c:pt>
                <c:pt idx="16">
                  <c:v>-1.496821</c:v>
                </c:pt>
                <c:pt idx="17">
                  <c:v>-0.3843655000000008</c:v>
                </c:pt>
                <c:pt idx="18">
                  <c:v>-0.29594599999999993</c:v>
                </c:pt>
                <c:pt idx="19">
                  <c:v>-3.1196669999999993</c:v>
                </c:pt>
                <c:pt idx="20">
                  <c:v>-2.6272069999999998</c:v>
                </c:pt>
                <c:pt idx="21">
                  <c:v>-2.2593200000000002</c:v>
                </c:pt>
                <c:pt idx="22">
                  <c:v>-1.3616089999999998</c:v>
                </c:pt>
                <c:pt idx="23">
                  <c:v>-0.67300799999999983</c:v>
                </c:pt>
                <c:pt idx="24">
                  <c:v>2.2294719999999999</c:v>
                </c:pt>
                <c:pt idx="25">
                  <c:v>1.9275990000000001</c:v>
                </c:pt>
                <c:pt idx="26">
                  <c:v>8.2056059999999995</c:v>
                </c:pt>
                <c:pt idx="27">
                  <c:v>7.393864999999999</c:v>
                </c:pt>
                <c:pt idx="28">
                  <c:v>7.6334569999999999</c:v>
                </c:pt>
                <c:pt idx="29">
                  <c:v>31.275323499999999</c:v>
                </c:pt>
                <c:pt idx="30">
                  <c:v>15.473955999999998</c:v>
                </c:pt>
                <c:pt idx="31">
                  <c:v>12.844879499999999</c:v>
                </c:pt>
                <c:pt idx="32">
                  <c:v>7.3133340000000002</c:v>
                </c:pt>
                <c:pt idx="33">
                  <c:v>5.8196050000000001</c:v>
                </c:pt>
                <c:pt idx="34">
                  <c:v>9.3839790000000001</c:v>
                </c:pt>
                <c:pt idx="35">
                  <c:v>10.009495999999999</c:v>
                </c:pt>
                <c:pt idx="36">
                  <c:v>21.740376999999999</c:v>
                </c:pt>
                <c:pt idx="37">
                  <c:v>2.4258650000000017</c:v>
                </c:pt>
                <c:pt idx="38">
                  <c:v>14.670976000000003</c:v>
                </c:pt>
                <c:pt idx="39">
                  <c:v>10.969205499999997</c:v>
                </c:pt>
                <c:pt idx="40">
                  <c:v>22.863882499999999</c:v>
                </c:pt>
                <c:pt idx="41">
                  <c:v>14.755079999999998</c:v>
                </c:pt>
                <c:pt idx="42">
                  <c:v>14.928504</c:v>
                </c:pt>
                <c:pt idx="43">
                  <c:v>11.225674999999999</c:v>
                </c:pt>
                <c:pt idx="44">
                  <c:v>19.737103999999999</c:v>
                </c:pt>
                <c:pt idx="45">
                  <c:v>23.731094499999998</c:v>
                </c:pt>
                <c:pt idx="46">
                  <c:v>16.4993345</c:v>
                </c:pt>
                <c:pt idx="47">
                  <c:v>3.6659504999999992</c:v>
                </c:pt>
                <c:pt idx="48">
                  <c:v>3.0887649999999995</c:v>
                </c:pt>
                <c:pt idx="49">
                  <c:v>10.641015500000002</c:v>
                </c:pt>
                <c:pt idx="50">
                  <c:v>1.8731350000000002</c:v>
                </c:pt>
                <c:pt idx="51">
                  <c:v>8.7689710000000005</c:v>
                </c:pt>
                <c:pt idx="52">
                  <c:v>1.9200189999999984</c:v>
                </c:pt>
                <c:pt idx="53">
                  <c:v>9.2333625000000019</c:v>
                </c:pt>
                <c:pt idx="54">
                  <c:v>1.5213459999999996</c:v>
                </c:pt>
                <c:pt idx="55">
                  <c:v>6.7063950000000006</c:v>
                </c:pt>
                <c:pt idx="56">
                  <c:v>1.5272705000000006</c:v>
                </c:pt>
                <c:pt idx="57">
                  <c:v>1.1775919999999986</c:v>
                </c:pt>
                <c:pt idx="58">
                  <c:v>0.37042999999999848</c:v>
                </c:pt>
                <c:pt idx="59">
                  <c:v>-2.6438929999999998</c:v>
                </c:pt>
                <c:pt idx="60">
                  <c:v>1.1336845000000013</c:v>
                </c:pt>
                <c:pt idx="61">
                  <c:v>11.968262499999998</c:v>
                </c:pt>
                <c:pt idx="62">
                  <c:v>8.3327059999999999</c:v>
                </c:pt>
                <c:pt idx="63">
                  <c:v>10.296202500000001</c:v>
                </c:pt>
                <c:pt idx="64">
                  <c:v>3.7536854999999996</c:v>
                </c:pt>
                <c:pt idx="65">
                  <c:v>1.5316885000000002</c:v>
                </c:pt>
                <c:pt idx="66">
                  <c:v>4.4559375000000001</c:v>
                </c:pt>
                <c:pt idx="67">
                  <c:v>9.9639685</c:v>
                </c:pt>
                <c:pt idx="68">
                  <c:v>5.7567584999999992</c:v>
                </c:pt>
                <c:pt idx="69">
                  <c:v>18.469547500000001</c:v>
                </c:pt>
                <c:pt idx="70">
                  <c:v>20.545903500000001</c:v>
                </c:pt>
                <c:pt idx="71">
                  <c:v>22.728908000000001</c:v>
                </c:pt>
                <c:pt idx="72">
                  <c:v>16.598562000000001</c:v>
                </c:pt>
                <c:pt idx="73">
                  <c:v>13.662036500000001</c:v>
                </c:pt>
                <c:pt idx="74">
                  <c:v>12.382429500000001</c:v>
                </c:pt>
                <c:pt idx="75">
                  <c:v>7.0376110000000009</c:v>
                </c:pt>
                <c:pt idx="76">
                  <c:v>8.4261330000000001</c:v>
                </c:pt>
                <c:pt idx="77">
                  <c:v>6.4918744999999989</c:v>
                </c:pt>
                <c:pt idx="78">
                  <c:v>5.8429025000000001</c:v>
                </c:pt>
                <c:pt idx="79">
                  <c:v>1.3217985000000008</c:v>
                </c:pt>
                <c:pt idx="80">
                  <c:v>1.5526270000000004</c:v>
                </c:pt>
                <c:pt idx="81">
                  <c:v>0.1624400000000005</c:v>
                </c:pt>
                <c:pt idx="82" formatCode="0.0">
                  <c:v>2.6624599999999989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98-45C0-9574-F115E23C1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4932352"/>
        <c:axId val="474933888"/>
      </c:lineChart>
      <c:catAx>
        <c:axId val="474932352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crossAx val="474933888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474933888"/>
        <c:scaling>
          <c:orientation val="minMax"/>
          <c:max val="40"/>
          <c:min val="-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47493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1799973000880566E-2"/>
          <c:y val="2.5549317576816256E-3"/>
          <c:w val="0.8144367385655632"/>
          <c:h val="6.1195959082154847E-2"/>
        </c:manualLayout>
      </c:layout>
      <c:overlay val="1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03137185433918E-2"/>
          <c:y val="0.11576928988412229"/>
          <c:w val="0.94259686281456612"/>
          <c:h val="0.652153530909434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'[thisquarter_final.xlsx]Net Acquisitions'!$Q$3</c:f>
              <c:strCache>
                <c:ptCount val="1"/>
                <c:pt idx="0">
                  <c:v> Gross Acquisitions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cat>
            <c:strRef>
              <c:f>'[2]Net Acquisitions'!$R$2:$AD$2</c:f>
              <c:strCache>
                <c:ptCount val="13"/>
                <c:pt idx="0">
                  <c:v> Industrial </c:v>
                </c:pt>
                <c:pt idx="1">
                  <c:v> Health Care </c:v>
                </c:pt>
                <c:pt idx="2">
                  <c:v> Residential </c:v>
                </c:pt>
                <c:pt idx="3">
                  <c:v> Lodging/Resorts </c:v>
                </c:pt>
                <c:pt idx="4">
                  <c:v> Self Storage </c:v>
                </c:pt>
                <c:pt idx="5">
                  <c:v> Gaming </c:v>
                </c:pt>
                <c:pt idx="6">
                  <c:v> Data Centers </c:v>
                </c:pt>
                <c:pt idx="7">
                  <c:v> Office </c:v>
                </c:pt>
                <c:pt idx="8">
                  <c:v> Timberland </c:v>
                </c:pt>
                <c:pt idx="9">
                  <c:v> Specialty </c:v>
                </c:pt>
                <c:pt idx="10">
                  <c:v> Diversified </c:v>
                </c:pt>
                <c:pt idx="11">
                  <c:v> Retail </c:v>
                </c:pt>
                <c:pt idx="12">
                  <c:v> Telecommunications </c:v>
                </c:pt>
              </c:strCache>
            </c:strRef>
          </c:cat>
          <c:val>
            <c:numRef>
              <c:f>'[2]Net Acquisitions'!$R$3:$AD$3</c:f>
              <c:numCache>
                <c:formatCode>0.00</c:formatCode>
                <c:ptCount val="13"/>
                <c:pt idx="0">
                  <c:v>1.656995</c:v>
                </c:pt>
                <c:pt idx="1">
                  <c:v>3.0856779999999997</c:v>
                </c:pt>
                <c:pt idx="2">
                  <c:v>1.828883</c:v>
                </c:pt>
                <c:pt idx="3">
                  <c:v>0.94499999999999995</c:v>
                </c:pt>
                <c:pt idx="4">
                  <c:v>0.33332499999999998</c:v>
                </c:pt>
                <c:pt idx="5">
                  <c:v>0.25</c:v>
                </c:pt>
                <c:pt idx="6">
                  <c:v>0.24787999999999999</c:v>
                </c:pt>
                <c:pt idx="7">
                  <c:v>0.39501999999999998</c:v>
                </c:pt>
                <c:pt idx="8">
                  <c:v>0</c:v>
                </c:pt>
                <c:pt idx="9">
                  <c:v>0</c:v>
                </c:pt>
                <c:pt idx="10">
                  <c:v>0.17832000000000001</c:v>
                </c:pt>
                <c:pt idx="11">
                  <c:v>1.7719659999999999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8-43DB-A28F-EE2E092C9C0C}"/>
            </c:ext>
          </c:extLst>
        </c:ser>
        <c:ser>
          <c:idx val="1"/>
          <c:order val="1"/>
          <c:tx>
            <c:strRef>
              <c:f>'[thisquarter_final.xlsx]Net Acquisitions'!$Q$4</c:f>
              <c:strCache>
                <c:ptCount val="1"/>
                <c:pt idx="0">
                  <c:v> Dispositions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cat>
            <c:strRef>
              <c:f>'[2]Net Acquisitions'!$R$2:$AD$2</c:f>
              <c:strCache>
                <c:ptCount val="13"/>
                <c:pt idx="0">
                  <c:v> Industrial </c:v>
                </c:pt>
                <c:pt idx="1">
                  <c:v> Health Care </c:v>
                </c:pt>
                <c:pt idx="2">
                  <c:v> Residential </c:v>
                </c:pt>
                <c:pt idx="3">
                  <c:v> Lodging/Resorts </c:v>
                </c:pt>
                <c:pt idx="4">
                  <c:v> Self Storage </c:v>
                </c:pt>
                <c:pt idx="5">
                  <c:v> Gaming </c:v>
                </c:pt>
                <c:pt idx="6">
                  <c:v> Data Centers </c:v>
                </c:pt>
                <c:pt idx="7">
                  <c:v> Office </c:v>
                </c:pt>
                <c:pt idx="8">
                  <c:v> Timberland </c:v>
                </c:pt>
                <c:pt idx="9">
                  <c:v> Specialty </c:v>
                </c:pt>
                <c:pt idx="10">
                  <c:v> Diversified </c:v>
                </c:pt>
                <c:pt idx="11">
                  <c:v> Retail </c:v>
                </c:pt>
                <c:pt idx="12">
                  <c:v> Telecommunications </c:v>
                </c:pt>
              </c:strCache>
            </c:strRef>
          </c:cat>
          <c:val>
            <c:numRef>
              <c:f>'[2]Net Acquisitions'!$R$4:$AD$4</c:f>
              <c:numCache>
                <c:formatCode>0.00</c:formatCode>
                <c:ptCount val="13"/>
                <c:pt idx="0">
                  <c:v>-0.43504000000000004</c:v>
                </c:pt>
                <c:pt idx="1">
                  <c:v>-1.9648779999999999</c:v>
                </c:pt>
                <c:pt idx="2">
                  <c:v>-0.7349</c:v>
                </c:pt>
                <c:pt idx="3">
                  <c:v>-0.19500000000000001</c:v>
                </c:pt>
                <c:pt idx="4">
                  <c:v>0</c:v>
                </c:pt>
                <c:pt idx="5">
                  <c:v>0</c:v>
                </c:pt>
                <c:pt idx="6">
                  <c:v>-6.2500000000000003E-3</c:v>
                </c:pt>
                <c:pt idx="7">
                  <c:v>-0.22625000000000001</c:v>
                </c:pt>
                <c:pt idx="8">
                  <c:v>0</c:v>
                </c:pt>
                <c:pt idx="9">
                  <c:v>-8.6560000000000005E-3</c:v>
                </c:pt>
                <c:pt idx="10">
                  <c:v>-0.22258900000000001</c:v>
                </c:pt>
                <c:pt idx="11">
                  <c:v>-2.0370440000000003</c:v>
                </c:pt>
                <c:pt idx="12">
                  <c:v>-2.2000000000000002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8-43DB-A28F-EE2E092C9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79279744"/>
        <c:axId val="479290112"/>
      </c:barChart>
      <c:scatterChart>
        <c:scatterStyle val="lineMarker"/>
        <c:varyColors val="0"/>
        <c:ser>
          <c:idx val="2"/>
          <c:order val="2"/>
          <c:tx>
            <c:strRef>
              <c:f>'[thisquarter_final.xlsx]Net Acquisitions'!$Q$5</c:f>
              <c:strCache>
                <c:ptCount val="1"/>
                <c:pt idx="0">
                  <c:v> Net Acquisitions 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strRef>
              <c:f>'[2]Net Acquisitions'!$R$2:$AD$2</c:f>
              <c:strCache>
                <c:ptCount val="13"/>
                <c:pt idx="0">
                  <c:v> Industrial </c:v>
                </c:pt>
                <c:pt idx="1">
                  <c:v> Health Care </c:v>
                </c:pt>
                <c:pt idx="2">
                  <c:v> Residential </c:v>
                </c:pt>
                <c:pt idx="3">
                  <c:v> Lodging/Resorts </c:v>
                </c:pt>
                <c:pt idx="4">
                  <c:v> Self Storage </c:v>
                </c:pt>
                <c:pt idx="5">
                  <c:v> Gaming </c:v>
                </c:pt>
                <c:pt idx="6">
                  <c:v> Data Centers </c:v>
                </c:pt>
                <c:pt idx="7">
                  <c:v> Office </c:v>
                </c:pt>
                <c:pt idx="8">
                  <c:v> Timberland </c:v>
                </c:pt>
                <c:pt idx="9">
                  <c:v> Specialty </c:v>
                </c:pt>
                <c:pt idx="10">
                  <c:v> Diversified </c:v>
                </c:pt>
                <c:pt idx="11">
                  <c:v> Retail </c:v>
                </c:pt>
                <c:pt idx="12">
                  <c:v> Telecommunications </c:v>
                </c:pt>
              </c:strCache>
            </c:strRef>
          </c:xVal>
          <c:yVal>
            <c:numRef>
              <c:f>'[2]Net Acquisitions'!$R$5:$AD$5</c:f>
              <c:numCache>
                <c:formatCode>0.00</c:formatCode>
                <c:ptCount val="13"/>
                <c:pt idx="0">
                  <c:v>1.2219549999999999</c:v>
                </c:pt>
                <c:pt idx="1">
                  <c:v>1.1208</c:v>
                </c:pt>
                <c:pt idx="2">
                  <c:v>1.0939830000000001</c:v>
                </c:pt>
                <c:pt idx="3">
                  <c:v>0.75</c:v>
                </c:pt>
                <c:pt idx="4">
                  <c:v>0.33332499999999998</c:v>
                </c:pt>
                <c:pt idx="5">
                  <c:v>0.25</c:v>
                </c:pt>
                <c:pt idx="6">
                  <c:v>0.24162999999999998</c:v>
                </c:pt>
                <c:pt idx="7">
                  <c:v>0.16876999999999998</c:v>
                </c:pt>
                <c:pt idx="8">
                  <c:v>0</c:v>
                </c:pt>
                <c:pt idx="9">
                  <c:v>-8.6560000000000005E-3</c:v>
                </c:pt>
                <c:pt idx="10">
                  <c:v>-4.4269000000000003E-2</c:v>
                </c:pt>
                <c:pt idx="11">
                  <c:v>-0.2650780000000002</c:v>
                </c:pt>
                <c:pt idx="12">
                  <c:v>-2.2000000000000002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638-43DB-A28F-EE2E092C9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279744"/>
        <c:axId val="479290112"/>
      </c:scatterChart>
      <c:catAx>
        <c:axId val="479279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9290112"/>
        <c:crosses val="autoZero"/>
        <c:auto val="1"/>
        <c:lblAlgn val="ctr"/>
        <c:lblOffset val="100"/>
        <c:tickLblSkip val="1"/>
        <c:noMultiLvlLbl val="0"/>
      </c:catAx>
      <c:valAx>
        <c:axId val="479290112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792797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1229178765292263"/>
          <c:y val="1.5643557960055112E-3"/>
          <c:w val="0.75517597200957975"/>
          <c:h val="6.2731806262558323E-2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528007182080539E-2"/>
          <c:y val="1.7661740969705367E-2"/>
          <c:w val="0.93254399443193292"/>
          <c:h val="0.92398403611246738"/>
        </c:manualLayout>
      </c:layout>
      <c:areaChart>
        <c:grouping val="stacked"/>
        <c:varyColors val="0"/>
        <c:ser>
          <c:idx val="0"/>
          <c:order val="0"/>
          <c:tx>
            <c:strRef>
              <c:f>'[thisquarter_final.xlsx]Quarterly data tables'!$A$579</c:f>
              <c:strCache>
                <c:ptCount val="1"/>
                <c:pt idx="0">
                  <c:v> Office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tables'!$R$579:$CV$579</c:f>
              <c:numCache>
                <c:formatCode>General</c:formatCode>
                <c:ptCount val="83"/>
                <c:pt idx="0">
                  <c:v>1894.8689999999999</c:v>
                </c:pt>
                <c:pt idx="1">
                  <c:v>1957.664</c:v>
                </c:pt>
                <c:pt idx="2">
                  <c:v>1353.558</c:v>
                </c:pt>
                <c:pt idx="3">
                  <c:v>1492.1980000000001</c:v>
                </c:pt>
                <c:pt idx="4">
                  <c:v>1334.5255</c:v>
                </c:pt>
                <c:pt idx="5">
                  <c:v>1616.5260000000001</c:v>
                </c:pt>
                <c:pt idx="6">
                  <c:v>2410.009</c:v>
                </c:pt>
                <c:pt idx="7">
                  <c:v>2882.38</c:v>
                </c:pt>
                <c:pt idx="8">
                  <c:v>2863.027</c:v>
                </c:pt>
                <c:pt idx="9">
                  <c:v>3571.9140000000002</c:v>
                </c:pt>
                <c:pt idx="10">
                  <c:v>3807.8879999999999</c:v>
                </c:pt>
                <c:pt idx="11">
                  <c:v>5189.8599999999997</c:v>
                </c:pt>
                <c:pt idx="12">
                  <c:v>4551.9539999999997</c:v>
                </c:pt>
                <c:pt idx="13">
                  <c:v>3982.527</c:v>
                </c:pt>
                <c:pt idx="14">
                  <c:v>5632.2709999999997</c:v>
                </c:pt>
                <c:pt idx="15">
                  <c:v>5475.4769999999999</c:v>
                </c:pt>
                <c:pt idx="16">
                  <c:v>5377.4260000000004</c:v>
                </c:pt>
                <c:pt idx="17">
                  <c:v>5739.1239999999998</c:v>
                </c:pt>
                <c:pt idx="18">
                  <c:v>5673.4719999999998</c:v>
                </c:pt>
                <c:pt idx="19">
                  <c:v>4334.5360000000001</c:v>
                </c:pt>
                <c:pt idx="20">
                  <c:v>2526.8029999999999</c:v>
                </c:pt>
                <c:pt idx="21">
                  <c:v>2355.221</c:v>
                </c:pt>
                <c:pt idx="22">
                  <c:v>2117.6869999999999</c:v>
                </c:pt>
                <c:pt idx="23">
                  <c:v>2008.88</c:v>
                </c:pt>
                <c:pt idx="24">
                  <c:v>2208.6770000000001</c:v>
                </c:pt>
                <c:pt idx="25">
                  <c:v>2171.9054999999998</c:v>
                </c:pt>
                <c:pt idx="26">
                  <c:v>2331.587</c:v>
                </c:pt>
                <c:pt idx="27">
                  <c:v>2361.482</c:v>
                </c:pt>
                <c:pt idx="28">
                  <c:v>2353.7359999999999</c:v>
                </c:pt>
                <c:pt idx="29">
                  <c:v>3291.49</c:v>
                </c:pt>
                <c:pt idx="30">
                  <c:v>2806.3310000000001</c:v>
                </c:pt>
                <c:pt idx="31">
                  <c:v>2365.2620000000002</c:v>
                </c:pt>
                <c:pt idx="32">
                  <c:v>2430.7260000000001</c:v>
                </c:pt>
                <c:pt idx="33">
                  <c:v>2334.0239999999999</c:v>
                </c:pt>
                <c:pt idx="34">
                  <c:v>2806.34</c:v>
                </c:pt>
                <c:pt idx="35">
                  <c:v>4179.1170000000002</c:v>
                </c:pt>
                <c:pt idx="36">
                  <c:v>4022.085</c:v>
                </c:pt>
                <c:pt idx="37">
                  <c:v>5210.9430000000002</c:v>
                </c:pt>
                <c:pt idx="38">
                  <c:v>5283.4129999999996</c:v>
                </c:pt>
                <c:pt idx="39">
                  <c:v>6286.5690000000004</c:v>
                </c:pt>
                <c:pt idx="40">
                  <c:v>7233.9669999999996</c:v>
                </c:pt>
                <c:pt idx="41">
                  <c:v>8759.5149999999994</c:v>
                </c:pt>
                <c:pt idx="42">
                  <c:v>7346.7460000000001</c:v>
                </c:pt>
                <c:pt idx="43">
                  <c:v>7492.1419999999998</c:v>
                </c:pt>
                <c:pt idx="44">
                  <c:v>7309.7330000000002</c:v>
                </c:pt>
                <c:pt idx="45">
                  <c:v>8892.6749999999993</c:v>
                </c:pt>
                <c:pt idx="46">
                  <c:v>9182.2139999999999</c:v>
                </c:pt>
                <c:pt idx="47">
                  <c:v>8234.2569999999996</c:v>
                </c:pt>
                <c:pt idx="48">
                  <c:v>7766.7020000000002</c:v>
                </c:pt>
                <c:pt idx="49">
                  <c:v>6932.9849999999997</c:v>
                </c:pt>
                <c:pt idx="50">
                  <c:v>7866.8379999999997</c:v>
                </c:pt>
                <c:pt idx="51">
                  <c:v>8728.15</c:v>
                </c:pt>
                <c:pt idx="52">
                  <c:v>10850.764999999999</c:v>
                </c:pt>
                <c:pt idx="53">
                  <c:v>11122.46</c:v>
                </c:pt>
                <c:pt idx="54">
                  <c:v>11582.31</c:v>
                </c:pt>
                <c:pt idx="55">
                  <c:v>12184.906999999999</c:v>
                </c:pt>
                <c:pt idx="56">
                  <c:v>11890.279</c:v>
                </c:pt>
                <c:pt idx="57">
                  <c:v>12582.907999999999</c:v>
                </c:pt>
                <c:pt idx="58">
                  <c:v>13812.383</c:v>
                </c:pt>
                <c:pt idx="59">
                  <c:v>12995.188</c:v>
                </c:pt>
                <c:pt idx="60">
                  <c:v>13736.147999999999</c:v>
                </c:pt>
                <c:pt idx="61">
                  <c:v>13087.214</c:v>
                </c:pt>
                <c:pt idx="62">
                  <c:v>13529.279</c:v>
                </c:pt>
                <c:pt idx="63">
                  <c:v>13949.303</c:v>
                </c:pt>
                <c:pt idx="64">
                  <c:v>12945.691000000001</c:v>
                </c:pt>
                <c:pt idx="65">
                  <c:v>12827.722</c:v>
                </c:pt>
                <c:pt idx="66">
                  <c:v>12143.782999999999</c:v>
                </c:pt>
                <c:pt idx="67">
                  <c:v>12927.965</c:v>
                </c:pt>
                <c:pt idx="68">
                  <c:v>12711.895</c:v>
                </c:pt>
                <c:pt idx="69">
                  <c:v>12811.677</c:v>
                </c:pt>
                <c:pt idx="70">
                  <c:v>11838.406000000001</c:v>
                </c:pt>
                <c:pt idx="71">
                  <c:v>10581.352999999999</c:v>
                </c:pt>
                <c:pt idx="72">
                  <c:v>11328.332</c:v>
                </c:pt>
                <c:pt idx="73">
                  <c:v>11927.657999999999</c:v>
                </c:pt>
                <c:pt idx="74">
                  <c:v>11736.455</c:v>
                </c:pt>
                <c:pt idx="75">
                  <c:v>11184.096</c:v>
                </c:pt>
                <c:pt idx="76">
                  <c:v>11329.434999999999</c:v>
                </c:pt>
                <c:pt idx="77">
                  <c:v>10468.098</c:v>
                </c:pt>
                <c:pt idx="78">
                  <c:v>10363.782999999999</c:v>
                </c:pt>
                <c:pt idx="79">
                  <c:v>9356.6669999999995</c:v>
                </c:pt>
                <c:pt idx="80">
                  <c:v>10061.36</c:v>
                </c:pt>
                <c:pt idx="81">
                  <c:v>9508.2919999999995</c:v>
                </c:pt>
                <c:pt idx="82" formatCode="0.0">
                  <c:v>6894.9830000000002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3-4D57-A430-F597C1CE00DB}"/>
            </c:ext>
          </c:extLst>
        </c:ser>
        <c:ser>
          <c:idx val="1"/>
          <c:order val="1"/>
          <c:tx>
            <c:strRef>
              <c:f>'[thisquarter_final.xlsx]Quarterly data tables'!$A$580</c:f>
              <c:strCache>
                <c:ptCount val="1"/>
                <c:pt idx="0">
                  <c:v> Industrial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tables'!$R$580:$CV$580</c:f>
              <c:numCache>
                <c:formatCode>General</c:formatCode>
                <c:ptCount val="83"/>
                <c:pt idx="0">
                  <c:v>1518.5029999999999</c:v>
                </c:pt>
                <c:pt idx="1">
                  <c:v>1533.8789999999999</c:v>
                </c:pt>
                <c:pt idx="2">
                  <c:v>1807.2260000000001</c:v>
                </c:pt>
                <c:pt idx="3">
                  <c:v>2146.7640000000001</c:v>
                </c:pt>
                <c:pt idx="4">
                  <c:v>3973.9560000000001</c:v>
                </c:pt>
                <c:pt idx="5">
                  <c:v>4311.692</c:v>
                </c:pt>
                <c:pt idx="6">
                  <c:v>4740.951</c:v>
                </c:pt>
                <c:pt idx="7">
                  <c:v>4747.1959999999999</c:v>
                </c:pt>
                <c:pt idx="8">
                  <c:v>5013.076</c:v>
                </c:pt>
                <c:pt idx="9">
                  <c:v>5275.7830000000004</c:v>
                </c:pt>
                <c:pt idx="10">
                  <c:v>5501.5339999999997</c:v>
                </c:pt>
                <c:pt idx="11">
                  <c:v>6008.6540000000005</c:v>
                </c:pt>
                <c:pt idx="12">
                  <c:v>6591.3850000000002</c:v>
                </c:pt>
                <c:pt idx="13">
                  <c:v>6814.6620000000003</c:v>
                </c:pt>
                <c:pt idx="14">
                  <c:v>7529.4179999999997</c:v>
                </c:pt>
                <c:pt idx="15">
                  <c:v>8918.3449999999993</c:v>
                </c:pt>
                <c:pt idx="16">
                  <c:v>9109.0040000000008</c:v>
                </c:pt>
                <c:pt idx="17">
                  <c:v>8965.1149999999998</c:v>
                </c:pt>
                <c:pt idx="18">
                  <c:v>8020.8220000000001</c:v>
                </c:pt>
                <c:pt idx="19">
                  <c:v>5459.78</c:v>
                </c:pt>
                <c:pt idx="20">
                  <c:v>4295.8130000000001</c:v>
                </c:pt>
                <c:pt idx="21">
                  <c:v>3034.6469999999999</c:v>
                </c:pt>
                <c:pt idx="22">
                  <c:v>2752.1370000000002</c:v>
                </c:pt>
                <c:pt idx="23">
                  <c:v>1901.0340000000001</c:v>
                </c:pt>
                <c:pt idx="24">
                  <c:v>2028.441</c:v>
                </c:pt>
                <c:pt idx="25">
                  <c:v>1766.1510000000001</c:v>
                </c:pt>
                <c:pt idx="26">
                  <c:v>1377.9159999999999</c:v>
                </c:pt>
                <c:pt idx="27">
                  <c:v>1439.5150000000001</c:v>
                </c:pt>
                <c:pt idx="28">
                  <c:v>1395.634</c:v>
                </c:pt>
                <c:pt idx="29">
                  <c:v>1457.7059999999999</c:v>
                </c:pt>
                <c:pt idx="30">
                  <c:v>1470.412</c:v>
                </c:pt>
                <c:pt idx="31">
                  <c:v>1722.069</c:v>
                </c:pt>
                <c:pt idx="32">
                  <c:v>1740.682</c:v>
                </c:pt>
                <c:pt idx="33">
                  <c:v>1860.375</c:v>
                </c:pt>
                <c:pt idx="34">
                  <c:v>1994.097</c:v>
                </c:pt>
                <c:pt idx="35">
                  <c:v>2725.95</c:v>
                </c:pt>
                <c:pt idx="36">
                  <c:v>3013.1770000000001</c:v>
                </c:pt>
                <c:pt idx="37">
                  <c:v>3117.4430000000002</c:v>
                </c:pt>
                <c:pt idx="38">
                  <c:v>2952.922</c:v>
                </c:pt>
                <c:pt idx="39">
                  <c:v>3380.65</c:v>
                </c:pt>
                <c:pt idx="40">
                  <c:v>3765.3359999999998</c:v>
                </c:pt>
                <c:pt idx="41">
                  <c:v>4049.527</c:v>
                </c:pt>
                <c:pt idx="42">
                  <c:v>5283.9690000000001</c:v>
                </c:pt>
                <c:pt idx="43">
                  <c:v>5561.7659999999996</c:v>
                </c:pt>
                <c:pt idx="44">
                  <c:v>5313.116</c:v>
                </c:pt>
                <c:pt idx="45">
                  <c:v>6096.6189999999997</c:v>
                </c:pt>
                <c:pt idx="46">
                  <c:v>6427.3729999999996</c:v>
                </c:pt>
                <c:pt idx="47">
                  <c:v>6732.7190000000001</c:v>
                </c:pt>
                <c:pt idx="48">
                  <c:v>6456.6049999999996</c:v>
                </c:pt>
                <c:pt idx="49">
                  <c:v>5939.6980000000003</c:v>
                </c:pt>
                <c:pt idx="50">
                  <c:v>6107.5460000000003</c:v>
                </c:pt>
                <c:pt idx="51">
                  <c:v>6225.6019999999999</c:v>
                </c:pt>
                <c:pt idx="52">
                  <c:v>6306.3860000000004</c:v>
                </c:pt>
                <c:pt idx="53">
                  <c:v>6686.6620000000003</c:v>
                </c:pt>
                <c:pt idx="54">
                  <c:v>6655.0969999999998</c:v>
                </c:pt>
                <c:pt idx="55">
                  <c:v>6547.723</c:v>
                </c:pt>
                <c:pt idx="56">
                  <c:v>6547.5780000000004</c:v>
                </c:pt>
                <c:pt idx="57">
                  <c:v>6514.6949999999997</c:v>
                </c:pt>
                <c:pt idx="58">
                  <c:v>6601.3720000000003</c:v>
                </c:pt>
                <c:pt idx="59">
                  <c:v>7039.7389999999996</c:v>
                </c:pt>
                <c:pt idx="60">
                  <c:v>6582.7809999999999</c:v>
                </c:pt>
                <c:pt idx="61">
                  <c:v>6470.1049999999996</c:v>
                </c:pt>
                <c:pt idx="62">
                  <c:v>6277.241</c:v>
                </c:pt>
                <c:pt idx="63">
                  <c:v>7226.2380000000003</c:v>
                </c:pt>
                <c:pt idx="64">
                  <c:v>6520.1869999999999</c:v>
                </c:pt>
                <c:pt idx="65">
                  <c:v>6075.8019999999997</c:v>
                </c:pt>
                <c:pt idx="66">
                  <c:v>6228.5950000000003</c:v>
                </c:pt>
                <c:pt idx="67">
                  <c:v>7677.2659999999996</c:v>
                </c:pt>
                <c:pt idx="68">
                  <c:v>8075.6509999999998</c:v>
                </c:pt>
                <c:pt idx="69">
                  <c:v>8698.0630000000001</c:v>
                </c:pt>
                <c:pt idx="70">
                  <c:v>9712.5040000000008</c:v>
                </c:pt>
                <c:pt idx="71">
                  <c:v>9802.5460000000003</c:v>
                </c:pt>
                <c:pt idx="72">
                  <c:v>10951.403</c:v>
                </c:pt>
                <c:pt idx="73">
                  <c:v>11866.825999999999</c:v>
                </c:pt>
                <c:pt idx="74">
                  <c:v>9411.1010000000006</c:v>
                </c:pt>
                <c:pt idx="75">
                  <c:v>10301.522999999999</c:v>
                </c:pt>
                <c:pt idx="76">
                  <c:v>9207.7279999999992</c:v>
                </c:pt>
                <c:pt idx="77">
                  <c:v>8670.3469999999998</c:v>
                </c:pt>
                <c:pt idx="78">
                  <c:v>9121.4699999999993</c:v>
                </c:pt>
                <c:pt idx="79">
                  <c:v>9740.81</c:v>
                </c:pt>
                <c:pt idx="80">
                  <c:v>9271.9110000000001</c:v>
                </c:pt>
                <c:pt idx="81">
                  <c:v>7230.1409999999996</c:v>
                </c:pt>
                <c:pt idx="82" formatCode="0.0">
                  <c:v>6928.1220000000003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93-4D57-A430-F597C1CE00DB}"/>
            </c:ext>
          </c:extLst>
        </c:ser>
        <c:ser>
          <c:idx val="2"/>
          <c:order val="2"/>
          <c:tx>
            <c:strRef>
              <c:f>'[thisquarter_final.xlsx]Quarterly data tables'!$A$581</c:f>
              <c:strCache>
                <c:ptCount val="1"/>
                <c:pt idx="0">
                  <c:v> Retail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tables'!$R$581:$CV$581</c:f>
              <c:numCache>
                <c:formatCode>General</c:formatCode>
                <c:ptCount val="83"/>
                <c:pt idx="0">
                  <c:v>3570.3180000000002</c:v>
                </c:pt>
                <c:pt idx="1">
                  <c:v>3843.6320000000001</c:v>
                </c:pt>
                <c:pt idx="2">
                  <c:v>3847.2730000000001</c:v>
                </c:pt>
                <c:pt idx="3">
                  <c:v>4131.9589999999998</c:v>
                </c:pt>
                <c:pt idx="4">
                  <c:v>3424.4789999999998</c:v>
                </c:pt>
                <c:pt idx="5">
                  <c:v>3665.6909999999998</c:v>
                </c:pt>
                <c:pt idx="6">
                  <c:v>4967.2299999999996</c:v>
                </c:pt>
                <c:pt idx="7">
                  <c:v>6119.4660000000003</c:v>
                </c:pt>
                <c:pt idx="8">
                  <c:v>6713.1779999999999</c:v>
                </c:pt>
                <c:pt idx="9">
                  <c:v>6495.43</c:v>
                </c:pt>
                <c:pt idx="10">
                  <c:v>8034.9279999999999</c:v>
                </c:pt>
                <c:pt idx="11">
                  <c:v>8564.7029999999995</c:v>
                </c:pt>
                <c:pt idx="12">
                  <c:v>8834.0689999999995</c:v>
                </c:pt>
                <c:pt idx="13">
                  <c:v>10819.849</c:v>
                </c:pt>
                <c:pt idx="14">
                  <c:v>11400.891</c:v>
                </c:pt>
                <c:pt idx="15">
                  <c:v>10624.098</c:v>
                </c:pt>
                <c:pt idx="16">
                  <c:v>9705.8690000000006</c:v>
                </c:pt>
                <c:pt idx="17">
                  <c:v>11156.143</c:v>
                </c:pt>
                <c:pt idx="18">
                  <c:v>8281.9259999999995</c:v>
                </c:pt>
                <c:pt idx="19">
                  <c:v>7651.8010000000004</c:v>
                </c:pt>
                <c:pt idx="20">
                  <c:v>6900.8680000000004</c:v>
                </c:pt>
                <c:pt idx="21">
                  <c:v>6576.8469999999998</c:v>
                </c:pt>
                <c:pt idx="22">
                  <c:v>5266.4629999999997</c:v>
                </c:pt>
                <c:pt idx="23">
                  <c:v>4016.3330000000001</c:v>
                </c:pt>
                <c:pt idx="24">
                  <c:v>2805.7820000000002</c:v>
                </c:pt>
                <c:pt idx="25">
                  <c:v>2719.06</c:v>
                </c:pt>
                <c:pt idx="26">
                  <c:v>2985.9119999999998</c:v>
                </c:pt>
                <c:pt idx="27">
                  <c:v>2630.3440000000001</c:v>
                </c:pt>
                <c:pt idx="28">
                  <c:v>2629.7759999999998</c:v>
                </c:pt>
                <c:pt idx="29">
                  <c:v>2798.7959999999998</c:v>
                </c:pt>
                <c:pt idx="30">
                  <c:v>3027.627</c:v>
                </c:pt>
                <c:pt idx="31">
                  <c:v>3291.9079999999999</c:v>
                </c:pt>
                <c:pt idx="32">
                  <c:v>3892.3910000000001</c:v>
                </c:pt>
                <c:pt idx="33">
                  <c:v>4009.288</c:v>
                </c:pt>
                <c:pt idx="34">
                  <c:v>4391.9120000000003</c:v>
                </c:pt>
                <c:pt idx="35">
                  <c:v>4026.6819999999998</c:v>
                </c:pt>
                <c:pt idx="36">
                  <c:v>4499.8249999999998</c:v>
                </c:pt>
                <c:pt idx="37">
                  <c:v>4543.1189999999997</c:v>
                </c:pt>
                <c:pt idx="38">
                  <c:v>6187.9620000000004</c:v>
                </c:pt>
                <c:pt idx="39">
                  <c:v>6297.5789999999997</c:v>
                </c:pt>
                <c:pt idx="40">
                  <c:v>6020.4530000000004</c:v>
                </c:pt>
                <c:pt idx="41">
                  <c:v>6741.5919999999996</c:v>
                </c:pt>
                <c:pt idx="42">
                  <c:v>7010.2960000000003</c:v>
                </c:pt>
                <c:pt idx="43">
                  <c:v>6777.1769999999997</c:v>
                </c:pt>
                <c:pt idx="44">
                  <c:v>6519.4290000000001</c:v>
                </c:pt>
                <c:pt idx="45">
                  <c:v>6607.8580000000002</c:v>
                </c:pt>
                <c:pt idx="46">
                  <c:v>6538.5290000000005</c:v>
                </c:pt>
                <c:pt idx="47">
                  <c:v>6624.8280000000004</c:v>
                </c:pt>
                <c:pt idx="48">
                  <c:v>6350.79</c:v>
                </c:pt>
                <c:pt idx="49">
                  <c:v>5823.375</c:v>
                </c:pt>
                <c:pt idx="50">
                  <c:v>4447.4520000000002</c:v>
                </c:pt>
                <c:pt idx="51">
                  <c:v>4191.7759999999998</c:v>
                </c:pt>
                <c:pt idx="52">
                  <c:v>4139.1080000000002</c:v>
                </c:pt>
                <c:pt idx="53">
                  <c:v>3585.7869999999998</c:v>
                </c:pt>
                <c:pt idx="54">
                  <c:v>3223.982</c:v>
                </c:pt>
                <c:pt idx="55">
                  <c:v>3076.13</c:v>
                </c:pt>
                <c:pt idx="56">
                  <c:v>3621.9389999999999</c:v>
                </c:pt>
                <c:pt idx="57">
                  <c:v>3265.2139999999999</c:v>
                </c:pt>
                <c:pt idx="58">
                  <c:v>3099.2689999999998</c:v>
                </c:pt>
                <c:pt idx="59">
                  <c:v>3251.8960000000002</c:v>
                </c:pt>
                <c:pt idx="60">
                  <c:v>3366.7280000000001</c:v>
                </c:pt>
                <c:pt idx="61">
                  <c:v>3665.2809999999999</c:v>
                </c:pt>
                <c:pt idx="62">
                  <c:v>3325.2550000000001</c:v>
                </c:pt>
                <c:pt idx="63">
                  <c:v>3079.7979999999998</c:v>
                </c:pt>
                <c:pt idx="64">
                  <c:v>1632.2249999999999</c:v>
                </c:pt>
                <c:pt idx="65">
                  <c:v>1341.123</c:v>
                </c:pt>
                <c:pt idx="66">
                  <c:v>1436.7739999999999</c:v>
                </c:pt>
                <c:pt idx="67">
                  <c:v>1034.9159999999999</c:v>
                </c:pt>
                <c:pt idx="68">
                  <c:v>992.476</c:v>
                </c:pt>
                <c:pt idx="69">
                  <c:v>1183.26</c:v>
                </c:pt>
                <c:pt idx="70">
                  <c:v>852.197</c:v>
                </c:pt>
                <c:pt idx="71">
                  <c:v>910.12</c:v>
                </c:pt>
                <c:pt idx="72">
                  <c:v>1783.684</c:v>
                </c:pt>
                <c:pt idx="73">
                  <c:v>2167.973</c:v>
                </c:pt>
                <c:pt idx="74">
                  <c:v>2068.8220000000001</c:v>
                </c:pt>
                <c:pt idx="75">
                  <c:v>1892.3309999999999</c:v>
                </c:pt>
                <c:pt idx="76">
                  <c:v>1952.1659999999999</c:v>
                </c:pt>
                <c:pt idx="77">
                  <c:v>2488.422</c:v>
                </c:pt>
                <c:pt idx="78">
                  <c:v>2880.732</c:v>
                </c:pt>
                <c:pt idx="79">
                  <c:v>2748.5720000000001</c:v>
                </c:pt>
                <c:pt idx="80">
                  <c:v>2624.4870000000001</c:v>
                </c:pt>
                <c:pt idx="81">
                  <c:v>2355.0639999999999</c:v>
                </c:pt>
                <c:pt idx="82" formatCode="0.0">
                  <c:v>2322.3620000000001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93-4D57-A430-F597C1CE00DB}"/>
            </c:ext>
          </c:extLst>
        </c:ser>
        <c:ser>
          <c:idx val="3"/>
          <c:order val="3"/>
          <c:tx>
            <c:strRef>
              <c:f>'[thisquarter_final.xlsx]Quarterly data tables'!$A$582</c:f>
              <c:strCache>
                <c:ptCount val="1"/>
                <c:pt idx="0">
                  <c:v> Residential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tables'!$R$582:$CV$582</c:f>
              <c:numCache>
                <c:formatCode>General</c:formatCode>
                <c:ptCount val="83"/>
                <c:pt idx="0">
                  <c:v>3542.6075000000001</c:v>
                </c:pt>
                <c:pt idx="1">
                  <c:v>3516.268</c:v>
                </c:pt>
                <c:pt idx="2">
                  <c:v>3364.6120000000001</c:v>
                </c:pt>
                <c:pt idx="3">
                  <c:v>3747.2289999999998</c:v>
                </c:pt>
                <c:pt idx="4">
                  <c:v>4143.7330000000002</c:v>
                </c:pt>
                <c:pt idx="5">
                  <c:v>6312.4719999999998</c:v>
                </c:pt>
                <c:pt idx="6">
                  <c:v>5788.1019999999999</c:v>
                </c:pt>
                <c:pt idx="7">
                  <c:v>6109.4440000000004</c:v>
                </c:pt>
                <c:pt idx="8">
                  <c:v>6940.3109999999997</c:v>
                </c:pt>
                <c:pt idx="9">
                  <c:v>7331.125</c:v>
                </c:pt>
                <c:pt idx="10">
                  <c:v>8456.8860000000004</c:v>
                </c:pt>
                <c:pt idx="11">
                  <c:v>8744.1319999999996</c:v>
                </c:pt>
                <c:pt idx="12">
                  <c:v>7032.6120000000001</c:v>
                </c:pt>
                <c:pt idx="13">
                  <c:v>8385.1826863513998</c:v>
                </c:pt>
                <c:pt idx="14">
                  <c:v>8290.8960000000006</c:v>
                </c:pt>
                <c:pt idx="15">
                  <c:v>9017.8369999999995</c:v>
                </c:pt>
                <c:pt idx="16">
                  <c:v>9191.6270000000004</c:v>
                </c:pt>
                <c:pt idx="17">
                  <c:v>8238.2270000000008</c:v>
                </c:pt>
                <c:pt idx="18">
                  <c:v>6732.74</c:v>
                </c:pt>
                <c:pt idx="19">
                  <c:v>5821.3590000000004</c:v>
                </c:pt>
                <c:pt idx="20">
                  <c:v>4931.3860000000004</c:v>
                </c:pt>
                <c:pt idx="21">
                  <c:v>4414.37</c:v>
                </c:pt>
                <c:pt idx="22">
                  <c:v>3788.1439999999998</c:v>
                </c:pt>
                <c:pt idx="23">
                  <c:v>3237.7640000000001</c:v>
                </c:pt>
                <c:pt idx="24">
                  <c:v>2869.6419999999998</c:v>
                </c:pt>
                <c:pt idx="25">
                  <c:v>2967.5189999999998</c:v>
                </c:pt>
                <c:pt idx="26">
                  <c:v>3178.5259999999998</c:v>
                </c:pt>
                <c:pt idx="27">
                  <c:v>2800.0740000000001</c:v>
                </c:pt>
                <c:pt idx="28">
                  <c:v>2849.893</c:v>
                </c:pt>
                <c:pt idx="29">
                  <c:v>4082.692</c:v>
                </c:pt>
                <c:pt idx="30">
                  <c:v>4389.1779999999999</c:v>
                </c:pt>
                <c:pt idx="31">
                  <c:v>5992.3950000000004</c:v>
                </c:pt>
                <c:pt idx="32">
                  <c:v>6422.75</c:v>
                </c:pt>
                <c:pt idx="33">
                  <c:v>7284.7790000000005</c:v>
                </c:pt>
                <c:pt idx="34">
                  <c:v>6931.4210000000003</c:v>
                </c:pt>
                <c:pt idx="35">
                  <c:v>7950.8119999999999</c:v>
                </c:pt>
                <c:pt idx="36">
                  <c:v>9475.3770000000004</c:v>
                </c:pt>
                <c:pt idx="37">
                  <c:v>9914.8709999999992</c:v>
                </c:pt>
                <c:pt idx="38">
                  <c:v>10250.932000000001</c:v>
                </c:pt>
                <c:pt idx="39">
                  <c:v>10859.084000000001</c:v>
                </c:pt>
                <c:pt idx="40">
                  <c:v>10507.297</c:v>
                </c:pt>
                <c:pt idx="41">
                  <c:v>10381.867</c:v>
                </c:pt>
                <c:pt idx="42">
                  <c:v>10261.9</c:v>
                </c:pt>
                <c:pt idx="43">
                  <c:v>15955.862999999999</c:v>
                </c:pt>
                <c:pt idx="44">
                  <c:v>12561.938</c:v>
                </c:pt>
                <c:pt idx="45">
                  <c:v>12696.945</c:v>
                </c:pt>
                <c:pt idx="46">
                  <c:v>11212.496999999999</c:v>
                </c:pt>
                <c:pt idx="47">
                  <c:v>10594.512000000001</c:v>
                </c:pt>
                <c:pt idx="48">
                  <c:v>10718.353999999999</c:v>
                </c:pt>
                <c:pt idx="49">
                  <c:v>9983.1170000000002</c:v>
                </c:pt>
                <c:pt idx="50">
                  <c:v>9632.6720000000005</c:v>
                </c:pt>
                <c:pt idx="51">
                  <c:v>11402.929</c:v>
                </c:pt>
                <c:pt idx="52">
                  <c:v>10418.298000000001</c:v>
                </c:pt>
                <c:pt idx="53">
                  <c:v>10230.06</c:v>
                </c:pt>
                <c:pt idx="54">
                  <c:v>8935.8880000000008</c:v>
                </c:pt>
                <c:pt idx="55">
                  <c:v>8685.1569999999992</c:v>
                </c:pt>
                <c:pt idx="56">
                  <c:v>7891.9219999999996</c:v>
                </c:pt>
                <c:pt idx="57">
                  <c:v>8022.6710000000003</c:v>
                </c:pt>
                <c:pt idx="58">
                  <c:v>6711.6710000000003</c:v>
                </c:pt>
                <c:pt idx="59">
                  <c:v>5861.6480000000001</c:v>
                </c:pt>
                <c:pt idx="60">
                  <c:v>5672.6480000000001</c:v>
                </c:pt>
                <c:pt idx="61">
                  <c:v>6440.6369999999997</c:v>
                </c:pt>
                <c:pt idx="62">
                  <c:v>6367.7139999999999</c:v>
                </c:pt>
                <c:pt idx="63">
                  <c:v>6807.5140000000001</c:v>
                </c:pt>
                <c:pt idx="64">
                  <c:v>6627.5140000000001</c:v>
                </c:pt>
                <c:pt idx="65">
                  <c:v>6645.0140000000001</c:v>
                </c:pt>
                <c:pt idx="66">
                  <c:v>6533.8140000000003</c:v>
                </c:pt>
                <c:pt idx="67">
                  <c:v>6599.3140000000003</c:v>
                </c:pt>
                <c:pt idx="68">
                  <c:v>5809.3140000000003</c:v>
                </c:pt>
                <c:pt idx="69">
                  <c:v>5811.4030000000002</c:v>
                </c:pt>
                <c:pt idx="70">
                  <c:v>6429.4009999999998</c:v>
                </c:pt>
                <c:pt idx="71">
                  <c:v>6625.7079999999996</c:v>
                </c:pt>
                <c:pt idx="72">
                  <c:v>6844.1080000000002</c:v>
                </c:pt>
                <c:pt idx="73">
                  <c:v>7173.0150000000003</c:v>
                </c:pt>
                <c:pt idx="74">
                  <c:v>8073.027</c:v>
                </c:pt>
                <c:pt idx="75">
                  <c:v>7722.2560000000003</c:v>
                </c:pt>
                <c:pt idx="76">
                  <c:v>7695.9560000000001</c:v>
                </c:pt>
                <c:pt idx="77">
                  <c:v>7367.0460000000003</c:v>
                </c:pt>
                <c:pt idx="78">
                  <c:v>7237.9459999999999</c:v>
                </c:pt>
                <c:pt idx="79">
                  <c:v>7286.1959999999999</c:v>
                </c:pt>
                <c:pt idx="80">
                  <c:v>7311.8680000000004</c:v>
                </c:pt>
                <c:pt idx="81">
                  <c:v>7009.8639999999996</c:v>
                </c:pt>
                <c:pt idx="82" formatCode="0.0">
                  <c:v>6686.8609999999999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93-4D57-A430-F597C1CE00DB}"/>
            </c:ext>
          </c:extLst>
        </c:ser>
        <c:ser>
          <c:idx val="4"/>
          <c:order val="4"/>
          <c:tx>
            <c:strRef>
              <c:f>'[thisquarter_final.xlsx]Quarterly data tables'!$A$583</c:f>
              <c:strCache>
                <c:ptCount val="1"/>
                <c:pt idx="0">
                  <c:v> Diversified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tables'!$R$583:$CV$583</c:f>
              <c:numCache>
                <c:formatCode>General</c:formatCode>
                <c:ptCount val="83"/>
                <c:pt idx="0">
                  <c:v>491.4</c:v>
                </c:pt>
                <c:pt idx="1">
                  <c:v>574.29999999999995</c:v>
                </c:pt>
                <c:pt idx="2">
                  <c:v>629.5</c:v>
                </c:pt>
                <c:pt idx="3">
                  <c:v>746.3</c:v>
                </c:pt>
                <c:pt idx="4">
                  <c:v>935.3</c:v>
                </c:pt>
                <c:pt idx="5">
                  <c:v>1498.8</c:v>
                </c:pt>
                <c:pt idx="6">
                  <c:v>1692.5</c:v>
                </c:pt>
                <c:pt idx="7">
                  <c:v>1781.9</c:v>
                </c:pt>
                <c:pt idx="8">
                  <c:v>2107.1999999999998</c:v>
                </c:pt>
                <c:pt idx="9">
                  <c:v>2197.4</c:v>
                </c:pt>
                <c:pt idx="10">
                  <c:v>2683.3</c:v>
                </c:pt>
                <c:pt idx="11">
                  <c:v>2134.6999999999998</c:v>
                </c:pt>
                <c:pt idx="12">
                  <c:v>2259.0569999999998</c:v>
                </c:pt>
                <c:pt idx="13">
                  <c:v>2559.35</c:v>
                </c:pt>
                <c:pt idx="14">
                  <c:v>1492.85</c:v>
                </c:pt>
                <c:pt idx="15">
                  <c:v>1347.55</c:v>
                </c:pt>
                <c:pt idx="16">
                  <c:v>1152.55</c:v>
                </c:pt>
                <c:pt idx="17">
                  <c:v>1005.47</c:v>
                </c:pt>
                <c:pt idx="18">
                  <c:v>997.78200000000004</c:v>
                </c:pt>
                <c:pt idx="19">
                  <c:v>719.88199999999995</c:v>
                </c:pt>
                <c:pt idx="20">
                  <c:v>429.065</c:v>
                </c:pt>
                <c:pt idx="21">
                  <c:v>277.7</c:v>
                </c:pt>
                <c:pt idx="22">
                  <c:v>215.8</c:v>
                </c:pt>
                <c:pt idx="23">
                  <c:v>177.3</c:v>
                </c:pt>
                <c:pt idx="24">
                  <c:v>4.2</c:v>
                </c:pt>
                <c:pt idx="25">
                  <c:v>4.0999999999999996</c:v>
                </c:pt>
                <c:pt idx="26">
                  <c:v>10.391</c:v>
                </c:pt>
                <c:pt idx="27">
                  <c:v>14.122</c:v>
                </c:pt>
                <c:pt idx="28">
                  <c:v>19.2</c:v>
                </c:pt>
                <c:pt idx="29">
                  <c:v>133.38</c:v>
                </c:pt>
                <c:pt idx="30">
                  <c:v>215.28</c:v>
                </c:pt>
                <c:pt idx="31">
                  <c:v>239.2</c:v>
                </c:pt>
                <c:pt idx="32">
                  <c:v>233.374</c:v>
                </c:pt>
                <c:pt idx="33">
                  <c:v>346.81799999999998</c:v>
                </c:pt>
                <c:pt idx="34">
                  <c:v>330.14100000000002</c:v>
                </c:pt>
                <c:pt idx="35">
                  <c:v>310.37900000000002</c:v>
                </c:pt>
                <c:pt idx="36">
                  <c:v>454.27100000000002</c:v>
                </c:pt>
                <c:pt idx="37">
                  <c:v>1053.9259999999999</c:v>
                </c:pt>
                <c:pt idx="38">
                  <c:v>1154.8019999999999</c:v>
                </c:pt>
                <c:pt idx="39">
                  <c:v>2376.7860000000001</c:v>
                </c:pt>
                <c:pt idx="40">
                  <c:v>2632.8049999999998</c:v>
                </c:pt>
                <c:pt idx="41">
                  <c:v>2790.2280000000001</c:v>
                </c:pt>
                <c:pt idx="42">
                  <c:v>2842.59</c:v>
                </c:pt>
                <c:pt idx="43">
                  <c:v>3057.431</c:v>
                </c:pt>
                <c:pt idx="44">
                  <c:v>3086.2510000000002</c:v>
                </c:pt>
                <c:pt idx="45">
                  <c:v>3075.114</c:v>
                </c:pt>
                <c:pt idx="46">
                  <c:v>3084.6289999999999</c:v>
                </c:pt>
                <c:pt idx="47">
                  <c:v>2657.64</c:v>
                </c:pt>
                <c:pt idx="48">
                  <c:v>2585.306</c:v>
                </c:pt>
                <c:pt idx="49">
                  <c:v>4686.085</c:v>
                </c:pt>
                <c:pt idx="50">
                  <c:v>4197.58</c:v>
                </c:pt>
                <c:pt idx="51">
                  <c:v>4027.058</c:v>
                </c:pt>
                <c:pt idx="52">
                  <c:v>3427.4169999999999</c:v>
                </c:pt>
                <c:pt idx="53">
                  <c:v>3224.0239999999999</c:v>
                </c:pt>
                <c:pt idx="54">
                  <c:v>5813.8230000000003</c:v>
                </c:pt>
                <c:pt idx="55">
                  <c:v>5997.49</c:v>
                </c:pt>
                <c:pt idx="56">
                  <c:v>6030.125</c:v>
                </c:pt>
                <c:pt idx="57">
                  <c:v>5539.5439999999999</c:v>
                </c:pt>
                <c:pt idx="58">
                  <c:v>5516.4859999999999</c:v>
                </c:pt>
                <c:pt idx="59">
                  <c:v>3510.915</c:v>
                </c:pt>
                <c:pt idx="60">
                  <c:v>2730.1790000000001</c:v>
                </c:pt>
                <c:pt idx="61">
                  <c:v>3951.1379999999999</c:v>
                </c:pt>
                <c:pt idx="62">
                  <c:v>3897.183</c:v>
                </c:pt>
                <c:pt idx="63">
                  <c:v>3802.654</c:v>
                </c:pt>
                <c:pt idx="64">
                  <c:v>3030.5909999999999</c:v>
                </c:pt>
                <c:pt idx="65">
                  <c:v>2917.06</c:v>
                </c:pt>
                <c:pt idx="66">
                  <c:v>2635.2330000000002</c:v>
                </c:pt>
                <c:pt idx="67">
                  <c:v>2906.741</c:v>
                </c:pt>
                <c:pt idx="68">
                  <c:v>2892.5839999999998</c:v>
                </c:pt>
                <c:pt idx="69">
                  <c:v>1538.807</c:v>
                </c:pt>
                <c:pt idx="70">
                  <c:v>1614.807</c:v>
                </c:pt>
                <c:pt idx="71">
                  <c:v>1178.701</c:v>
                </c:pt>
                <c:pt idx="72">
                  <c:v>1917.136</c:v>
                </c:pt>
                <c:pt idx="73">
                  <c:v>1890.636</c:v>
                </c:pt>
                <c:pt idx="74">
                  <c:v>1422.126</c:v>
                </c:pt>
                <c:pt idx="75">
                  <c:v>1434.626</c:v>
                </c:pt>
                <c:pt idx="76">
                  <c:v>1433.626</c:v>
                </c:pt>
                <c:pt idx="77">
                  <c:v>1569.2260000000001</c:v>
                </c:pt>
                <c:pt idx="78">
                  <c:v>1578.268</c:v>
                </c:pt>
                <c:pt idx="79">
                  <c:v>1583.626</c:v>
                </c:pt>
                <c:pt idx="80">
                  <c:v>1586.126</c:v>
                </c:pt>
                <c:pt idx="81">
                  <c:v>1588.2260000000001</c:v>
                </c:pt>
                <c:pt idx="82" formatCode="0.0">
                  <c:v>1166.0350000000001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93-4D57-A430-F597C1CE00DB}"/>
            </c:ext>
          </c:extLst>
        </c:ser>
        <c:ser>
          <c:idx val="5"/>
          <c:order val="5"/>
          <c:tx>
            <c:strRef>
              <c:f>'[thisquarter_final.xlsx]Quarterly data tables'!$A$584</c:f>
              <c:strCache>
                <c:ptCount val="1"/>
                <c:pt idx="0">
                  <c:v> Lodging/Resorts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tables'!$R$584:$CV$584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313</c:v>
                </c:pt>
                <c:pt idx="45">
                  <c:v>75</c:v>
                </c:pt>
                <c:pt idx="46">
                  <c:v>45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93-4D57-A430-F597C1CE00DB}"/>
            </c:ext>
          </c:extLst>
        </c:ser>
        <c:ser>
          <c:idx val="6"/>
          <c:order val="6"/>
          <c:tx>
            <c:strRef>
              <c:f>'[thisquarter_final.xlsx]Quarterly data tables'!$A$585</c:f>
              <c:strCache>
                <c:ptCount val="1"/>
                <c:pt idx="0">
                  <c:v> Self Storage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tables'!$R$585:$CV$585</c:f>
              <c:numCache>
                <c:formatCode>General</c:formatCode>
                <c:ptCount val="83"/>
                <c:pt idx="0">
                  <c:v>233.22399999999999</c:v>
                </c:pt>
                <c:pt idx="1">
                  <c:v>226.834</c:v>
                </c:pt>
                <c:pt idx="2">
                  <c:v>263.29399999999998</c:v>
                </c:pt>
                <c:pt idx="3">
                  <c:v>336.25700000000001</c:v>
                </c:pt>
                <c:pt idx="4">
                  <c:v>347.42399999999998</c:v>
                </c:pt>
                <c:pt idx="5">
                  <c:v>362.66899999999998</c:v>
                </c:pt>
                <c:pt idx="6">
                  <c:v>407.81799999999998</c:v>
                </c:pt>
                <c:pt idx="7">
                  <c:v>431.084</c:v>
                </c:pt>
                <c:pt idx="8">
                  <c:v>420.51600000000002</c:v>
                </c:pt>
                <c:pt idx="9">
                  <c:v>372.63600000000002</c:v>
                </c:pt>
                <c:pt idx="10">
                  <c:v>219.2</c:v>
                </c:pt>
                <c:pt idx="11">
                  <c:v>266.08100000000002</c:v>
                </c:pt>
                <c:pt idx="12">
                  <c:v>430.327</c:v>
                </c:pt>
                <c:pt idx="13">
                  <c:v>419.64800000000002</c:v>
                </c:pt>
                <c:pt idx="14">
                  <c:v>442.673</c:v>
                </c:pt>
                <c:pt idx="15">
                  <c:v>342.09399999999999</c:v>
                </c:pt>
                <c:pt idx="16">
                  <c:v>228.24700000000001</c:v>
                </c:pt>
                <c:pt idx="17">
                  <c:v>254.68</c:v>
                </c:pt>
                <c:pt idx="18">
                  <c:v>233.20699999999999</c:v>
                </c:pt>
                <c:pt idx="19">
                  <c:v>181.84299999999999</c:v>
                </c:pt>
                <c:pt idx="20">
                  <c:v>163.477</c:v>
                </c:pt>
                <c:pt idx="21">
                  <c:v>171.58199999999999</c:v>
                </c:pt>
                <c:pt idx="22">
                  <c:v>139.32900000000001</c:v>
                </c:pt>
                <c:pt idx="23">
                  <c:v>100.871</c:v>
                </c:pt>
                <c:pt idx="24">
                  <c:v>90.567999999999998</c:v>
                </c:pt>
                <c:pt idx="25">
                  <c:v>68.861000000000004</c:v>
                </c:pt>
                <c:pt idx="26">
                  <c:v>58.118000000000002</c:v>
                </c:pt>
                <c:pt idx="27">
                  <c:v>58.118000000000002</c:v>
                </c:pt>
                <c:pt idx="28">
                  <c:v>21.881</c:v>
                </c:pt>
                <c:pt idx="29">
                  <c:v>11.102</c:v>
                </c:pt>
                <c:pt idx="30">
                  <c:v>11.102</c:v>
                </c:pt>
                <c:pt idx="31">
                  <c:v>11.102</c:v>
                </c:pt>
                <c:pt idx="32">
                  <c:v>11.102</c:v>
                </c:pt>
                <c:pt idx="33">
                  <c:v>11.102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81.5</c:v>
                </c:pt>
                <c:pt idx="41">
                  <c:v>79.885000000000005</c:v>
                </c:pt>
                <c:pt idx="42">
                  <c:v>79.885000000000005</c:v>
                </c:pt>
                <c:pt idx="43">
                  <c:v>462.9</c:v>
                </c:pt>
                <c:pt idx="44">
                  <c:v>502.6</c:v>
                </c:pt>
                <c:pt idx="45">
                  <c:v>524.9</c:v>
                </c:pt>
                <c:pt idx="46">
                  <c:v>539.9</c:v>
                </c:pt>
                <c:pt idx="47">
                  <c:v>544.70000000000005</c:v>
                </c:pt>
                <c:pt idx="48">
                  <c:v>712.6</c:v>
                </c:pt>
                <c:pt idx="49">
                  <c:v>728.2</c:v>
                </c:pt>
                <c:pt idx="50">
                  <c:v>846.15</c:v>
                </c:pt>
                <c:pt idx="51">
                  <c:v>824.89</c:v>
                </c:pt>
                <c:pt idx="52">
                  <c:v>781.19</c:v>
                </c:pt>
                <c:pt idx="53">
                  <c:v>805.49</c:v>
                </c:pt>
                <c:pt idx="54">
                  <c:v>645.29999999999995</c:v>
                </c:pt>
                <c:pt idx="55">
                  <c:v>597.5</c:v>
                </c:pt>
                <c:pt idx="56">
                  <c:v>631</c:v>
                </c:pt>
                <c:pt idx="57">
                  <c:v>565.29999999999995</c:v>
                </c:pt>
                <c:pt idx="58">
                  <c:v>410.6</c:v>
                </c:pt>
                <c:pt idx="59">
                  <c:v>767.4</c:v>
                </c:pt>
                <c:pt idx="60">
                  <c:v>695.7</c:v>
                </c:pt>
                <c:pt idx="61">
                  <c:v>646.5</c:v>
                </c:pt>
                <c:pt idx="62">
                  <c:v>664.3</c:v>
                </c:pt>
                <c:pt idx="63">
                  <c:v>751.1</c:v>
                </c:pt>
                <c:pt idx="64">
                  <c:v>766.4</c:v>
                </c:pt>
                <c:pt idx="65">
                  <c:v>645.1</c:v>
                </c:pt>
                <c:pt idx="66">
                  <c:v>690</c:v>
                </c:pt>
                <c:pt idx="67">
                  <c:v>820.2</c:v>
                </c:pt>
                <c:pt idx="68">
                  <c:v>630.79999999999995</c:v>
                </c:pt>
                <c:pt idx="69">
                  <c:v>734.7</c:v>
                </c:pt>
                <c:pt idx="70">
                  <c:v>804.3</c:v>
                </c:pt>
                <c:pt idx="71">
                  <c:v>1007.3</c:v>
                </c:pt>
                <c:pt idx="72">
                  <c:v>1061.3</c:v>
                </c:pt>
                <c:pt idx="73">
                  <c:v>1078</c:v>
                </c:pt>
                <c:pt idx="74">
                  <c:v>1040.0999999999999</c:v>
                </c:pt>
                <c:pt idx="75">
                  <c:v>1036.9000000000001</c:v>
                </c:pt>
                <c:pt idx="76">
                  <c:v>1057.3</c:v>
                </c:pt>
                <c:pt idx="77">
                  <c:v>1082.5</c:v>
                </c:pt>
                <c:pt idx="78">
                  <c:v>1027.3</c:v>
                </c:pt>
                <c:pt idx="79">
                  <c:v>860.4</c:v>
                </c:pt>
                <c:pt idx="80">
                  <c:v>877.2</c:v>
                </c:pt>
                <c:pt idx="81">
                  <c:v>775.6</c:v>
                </c:pt>
                <c:pt idx="82" formatCode="0.0">
                  <c:v>749.3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93-4D57-A430-F597C1CE00DB}"/>
            </c:ext>
          </c:extLst>
        </c:ser>
        <c:ser>
          <c:idx val="7"/>
          <c:order val="7"/>
          <c:tx>
            <c:strRef>
              <c:f>'[thisquarter_final.xlsx]Quarterly data tables'!$A$586</c:f>
              <c:strCache>
                <c:ptCount val="1"/>
                <c:pt idx="0">
                  <c:v> Health Care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tables'!$R$586:$CV$586</c:f>
              <c:numCache>
                <c:formatCode>General</c:formatCode>
                <c:ptCount val="83"/>
                <c:pt idx="0">
                  <c:v>54.145000000000003</c:v>
                </c:pt>
                <c:pt idx="1">
                  <c:v>101.145</c:v>
                </c:pt>
                <c:pt idx="2">
                  <c:v>102.72</c:v>
                </c:pt>
                <c:pt idx="3">
                  <c:v>70.900000000000006</c:v>
                </c:pt>
                <c:pt idx="4">
                  <c:v>68.81</c:v>
                </c:pt>
                <c:pt idx="5">
                  <c:v>57.905000000000001</c:v>
                </c:pt>
                <c:pt idx="6">
                  <c:v>248.5</c:v>
                </c:pt>
                <c:pt idx="7">
                  <c:v>237.21</c:v>
                </c:pt>
                <c:pt idx="8">
                  <c:v>463.779</c:v>
                </c:pt>
                <c:pt idx="9">
                  <c:v>626.46299999999997</c:v>
                </c:pt>
                <c:pt idx="10">
                  <c:v>636.58900000000006</c:v>
                </c:pt>
                <c:pt idx="11">
                  <c:v>749.86599999999999</c:v>
                </c:pt>
                <c:pt idx="12">
                  <c:v>768.86500000000001</c:v>
                </c:pt>
                <c:pt idx="13">
                  <c:v>821.73699999999997</c:v>
                </c:pt>
                <c:pt idx="14">
                  <c:v>1477.847</c:v>
                </c:pt>
                <c:pt idx="15">
                  <c:v>1811.2049999999999</c:v>
                </c:pt>
                <c:pt idx="16">
                  <c:v>1812.3789999999999</c:v>
                </c:pt>
                <c:pt idx="17">
                  <c:v>1844.5139999999999</c:v>
                </c:pt>
                <c:pt idx="18">
                  <c:v>2163.991</c:v>
                </c:pt>
                <c:pt idx="19">
                  <c:v>1874.527</c:v>
                </c:pt>
                <c:pt idx="20">
                  <c:v>1825.1990000000001</c:v>
                </c:pt>
                <c:pt idx="21">
                  <c:v>1696.5730000000001</c:v>
                </c:pt>
                <c:pt idx="22">
                  <c:v>1531.9380000000001</c:v>
                </c:pt>
                <c:pt idx="23">
                  <c:v>1152.1420000000001</c:v>
                </c:pt>
                <c:pt idx="24">
                  <c:v>772.72500000000002</c:v>
                </c:pt>
                <c:pt idx="25">
                  <c:v>828.40499999999997</c:v>
                </c:pt>
                <c:pt idx="26">
                  <c:v>796.04</c:v>
                </c:pt>
                <c:pt idx="27">
                  <c:v>827.01400000000001</c:v>
                </c:pt>
                <c:pt idx="28">
                  <c:v>794.13900000000001</c:v>
                </c:pt>
                <c:pt idx="29">
                  <c:v>600.92200000000003</c:v>
                </c:pt>
                <c:pt idx="30">
                  <c:v>815.99099999999999</c:v>
                </c:pt>
                <c:pt idx="31">
                  <c:v>665.96799999999996</c:v>
                </c:pt>
                <c:pt idx="32">
                  <c:v>525.58699999999999</c:v>
                </c:pt>
                <c:pt idx="33">
                  <c:v>579.84199999999998</c:v>
                </c:pt>
                <c:pt idx="34">
                  <c:v>562.86199999999997</c:v>
                </c:pt>
                <c:pt idx="35">
                  <c:v>507.75900000000001</c:v>
                </c:pt>
                <c:pt idx="36">
                  <c:v>576.29100000000005</c:v>
                </c:pt>
                <c:pt idx="37">
                  <c:v>696.85400000000004</c:v>
                </c:pt>
                <c:pt idx="38">
                  <c:v>727.33699999999999</c:v>
                </c:pt>
                <c:pt idx="39">
                  <c:v>648.00400000000002</c:v>
                </c:pt>
                <c:pt idx="40">
                  <c:v>627.23099999999999</c:v>
                </c:pt>
                <c:pt idx="41">
                  <c:v>536.46699999999998</c:v>
                </c:pt>
                <c:pt idx="42">
                  <c:v>722.94</c:v>
                </c:pt>
                <c:pt idx="43">
                  <c:v>879.05899999999997</c:v>
                </c:pt>
                <c:pt idx="44">
                  <c:v>1266.2860000000001</c:v>
                </c:pt>
                <c:pt idx="45">
                  <c:v>1580.5340000000001</c:v>
                </c:pt>
                <c:pt idx="46">
                  <c:v>1837.806</c:v>
                </c:pt>
                <c:pt idx="47">
                  <c:v>2083.6390000000001</c:v>
                </c:pt>
                <c:pt idx="48">
                  <c:v>2329.424</c:v>
                </c:pt>
                <c:pt idx="49">
                  <c:v>2344.8919999999998</c:v>
                </c:pt>
                <c:pt idx="50">
                  <c:v>2387.1320000000001</c:v>
                </c:pt>
                <c:pt idx="51">
                  <c:v>2624.4740000000002</c:v>
                </c:pt>
                <c:pt idx="52">
                  <c:v>2531.9630000000002</c:v>
                </c:pt>
                <c:pt idx="53">
                  <c:v>2404.6930000000002</c:v>
                </c:pt>
                <c:pt idx="54">
                  <c:v>2370.2310000000002</c:v>
                </c:pt>
                <c:pt idx="55">
                  <c:v>2746.7739999999999</c:v>
                </c:pt>
                <c:pt idx="56">
                  <c:v>2353.4650000000001</c:v>
                </c:pt>
                <c:pt idx="57">
                  <c:v>4142.38</c:v>
                </c:pt>
                <c:pt idx="58">
                  <c:v>3917.7910000000002</c:v>
                </c:pt>
                <c:pt idx="59">
                  <c:v>4408.8190000000004</c:v>
                </c:pt>
                <c:pt idx="60">
                  <c:v>4327.8909999999996</c:v>
                </c:pt>
                <c:pt idx="61">
                  <c:v>5871.4319999999998</c:v>
                </c:pt>
                <c:pt idx="62">
                  <c:v>5649.576</c:v>
                </c:pt>
                <c:pt idx="63">
                  <c:v>6146.4589999999998</c:v>
                </c:pt>
                <c:pt idx="64">
                  <c:v>5362.7780000000002</c:v>
                </c:pt>
                <c:pt idx="65">
                  <c:v>5128.7849999999999</c:v>
                </c:pt>
                <c:pt idx="66">
                  <c:v>5349.3620000000001</c:v>
                </c:pt>
                <c:pt idx="67">
                  <c:v>5305.9960000000001</c:v>
                </c:pt>
                <c:pt idx="68">
                  <c:v>5089.88</c:v>
                </c:pt>
                <c:pt idx="69">
                  <c:v>6362.1689999999999</c:v>
                </c:pt>
                <c:pt idx="70">
                  <c:v>8123.2295000000004</c:v>
                </c:pt>
                <c:pt idx="71">
                  <c:v>9342.4590000000007</c:v>
                </c:pt>
                <c:pt idx="72">
                  <c:v>8670.94</c:v>
                </c:pt>
                <c:pt idx="73">
                  <c:v>8457.5450000000001</c:v>
                </c:pt>
                <c:pt idx="74">
                  <c:v>9334.2749999999996</c:v>
                </c:pt>
                <c:pt idx="75">
                  <c:v>8462.0969999999998</c:v>
                </c:pt>
                <c:pt idx="76">
                  <c:v>9414.2219999999998</c:v>
                </c:pt>
                <c:pt idx="77">
                  <c:v>9048.0110000000004</c:v>
                </c:pt>
                <c:pt idx="78">
                  <c:v>9785.7810000000009</c:v>
                </c:pt>
                <c:pt idx="79">
                  <c:v>8453.9009999999998</c:v>
                </c:pt>
                <c:pt idx="80">
                  <c:v>8403.5869999999995</c:v>
                </c:pt>
                <c:pt idx="81">
                  <c:v>8202.65</c:v>
                </c:pt>
                <c:pt idx="82" formatCode="0.0">
                  <c:v>8075.9129999999996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93-4D57-A430-F597C1CE00DB}"/>
            </c:ext>
          </c:extLst>
        </c:ser>
        <c:ser>
          <c:idx val="8"/>
          <c:order val="8"/>
          <c:tx>
            <c:strRef>
              <c:f>'[thisquarter_final.xlsx]Quarterly data tables'!$A$587</c:f>
              <c:strCache>
                <c:ptCount val="1"/>
                <c:pt idx="0">
                  <c:v> Timberland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tables'!$R$587:$CV$587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93-4D57-A430-F597C1CE00DB}"/>
            </c:ext>
          </c:extLst>
        </c:ser>
        <c:ser>
          <c:idx val="9"/>
          <c:order val="9"/>
          <c:tx>
            <c:strRef>
              <c:f>'[thisquarter_final.xlsx]Quarterly data tables'!$A$588</c:f>
              <c:strCache>
                <c:ptCount val="1"/>
                <c:pt idx="0">
                  <c:v> Telecommunications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tables'!$R$588:$CV$588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93-4D57-A430-F597C1CE00DB}"/>
            </c:ext>
          </c:extLst>
        </c:ser>
        <c:ser>
          <c:idx val="10"/>
          <c:order val="10"/>
          <c:tx>
            <c:strRef>
              <c:f>'[thisquarter_final.xlsx]Quarterly data tables'!$A$589</c:f>
              <c:strCache>
                <c:ptCount val="1"/>
                <c:pt idx="0">
                  <c:v> Data Centers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tables'!$R$589:$CV$589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1030</c:v>
                </c:pt>
                <c:pt idx="16">
                  <c:v>1010</c:v>
                </c:pt>
                <c:pt idx="17">
                  <c:v>1010</c:v>
                </c:pt>
                <c:pt idx="18">
                  <c:v>380</c:v>
                </c:pt>
                <c:pt idx="19">
                  <c:v>660</c:v>
                </c:pt>
                <c:pt idx="20">
                  <c:v>165</c:v>
                </c:pt>
                <c:pt idx="21">
                  <c:v>165</c:v>
                </c:pt>
                <c:pt idx="22">
                  <c:v>0</c:v>
                </c:pt>
                <c:pt idx="23">
                  <c:v>215</c:v>
                </c:pt>
                <c:pt idx="24">
                  <c:v>215</c:v>
                </c:pt>
                <c:pt idx="25">
                  <c:v>600</c:v>
                </c:pt>
                <c:pt idx="26">
                  <c:v>592</c:v>
                </c:pt>
                <c:pt idx="27">
                  <c:v>457</c:v>
                </c:pt>
                <c:pt idx="28">
                  <c:v>432</c:v>
                </c:pt>
                <c:pt idx="29">
                  <c:v>422</c:v>
                </c:pt>
                <c:pt idx="30">
                  <c:v>289.3</c:v>
                </c:pt>
                <c:pt idx="31">
                  <c:v>54.3</c:v>
                </c:pt>
                <c:pt idx="32">
                  <c:v>64.5</c:v>
                </c:pt>
                <c:pt idx="33">
                  <c:v>44.5</c:v>
                </c:pt>
                <c:pt idx="34">
                  <c:v>103.8</c:v>
                </c:pt>
                <c:pt idx="35">
                  <c:v>87.2</c:v>
                </c:pt>
                <c:pt idx="36">
                  <c:v>205</c:v>
                </c:pt>
                <c:pt idx="37">
                  <c:v>323</c:v>
                </c:pt>
                <c:pt idx="38">
                  <c:v>309.60000000000002</c:v>
                </c:pt>
                <c:pt idx="39">
                  <c:v>1460.2139999999999</c:v>
                </c:pt>
                <c:pt idx="40">
                  <c:v>1296.2729999999999</c:v>
                </c:pt>
                <c:pt idx="41">
                  <c:v>1432.6869999999999</c:v>
                </c:pt>
                <c:pt idx="42">
                  <c:v>1311.9490000000001</c:v>
                </c:pt>
                <c:pt idx="43">
                  <c:v>1335.2550000000001</c:v>
                </c:pt>
                <c:pt idx="44">
                  <c:v>1107.827</c:v>
                </c:pt>
                <c:pt idx="45">
                  <c:v>959.46600000000001</c:v>
                </c:pt>
                <c:pt idx="46">
                  <c:v>1085.8230000000001</c:v>
                </c:pt>
                <c:pt idx="47">
                  <c:v>1265.0119999999999</c:v>
                </c:pt>
                <c:pt idx="48">
                  <c:v>1804.9190000000001</c:v>
                </c:pt>
                <c:pt idx="49">
                  <c:v>1453.357</c:v>
                </c:pt>
                <c:pt idx="50">
                  <c:v>1494.7819999999999</c:v>
                </c:pt>
                <c:pt idx="51">
                  <c:v>2325.6320000000001</c:v>
                </c:pt>
                <c:pt idx="52">
                  <c:v>2142.7049999999999</c:v>
                </c:pt>
                <c:pt idx="53">
                  <c:v>1931.356</c:v>
                </c:pt>
                <c:pt idx="54">
                  <c:v>1864.7819999999999</c:v>
                </c:pt>
                <c:pt idx="55">
                  <c:v>1838.28</c:v>
                </c:pt>
                <c:pt idx="56">
                  <c:v>2222.9090000000001</c:v>
                </c:pt>
                <c:pt idx="57">
                  <c:v>2493.5540000000001</c:v>
                </c:pt>
                <c:pt idx="58">
                  <c:v>2805.8</c:v>
                </c:pt>
                <c:pt idx="59">
                  <c:v>2346.3760000000002</c:v>
                </c:pt>
                <c:pt idx="60">
                  <c:v>2147.6559999999999</c:v>
                </c:pt>
                <c:pt idx="61">
                  <c:v>2054.556</c:v>
                </c:pt>
                <c:pt idx="62">
                  <c:v>2481.136</c:v>
                </c:pt>
                <c:pt idx="63">
                  <c:v>3092.03</c:v>
                </c:pt>
                <c:pt idx="64">
                  <c:v>3084.8820000000001</c:v>
                </c:pt>
                <c:pt idx="65">
                  <c:v>4380.1670000000004</c:v>
                </c:pt>
                <c:pt idx="66">
                  <c:v>4096.9709999999995</c:v>
                </c:pt>
                <c:pt idx="67">
                  <c:v>4506.5519999999997</c:v>
                </c:pt>
                <c:pt idx="68">
                  <c:v>5976.5910000000003</c:v>
                </c:pt>
                <c:pt idx="69">
                  <c:v>5479.2780000000002</c:v>
                </c:pt>
                <c:pt idx="70">
                  <c:v>4955.7889999999998</c:v>
                </c:pt>
                <c:pt idx="71">
                  <c:v>5031.8959999999997</c:v>
                </c:pt>
                <c:pt idx="72">
                  <c:v>4885.7790000000005</c:v>
                </c:pt>
                <c:pt idx="73">
                  <c:v>5472.8810000000003</c:v>
                </c:pt>
                <c:pt idx="74">
                  <c:v>6211.6549999999997</c:v>
                </c:pt>
                <c:pt idx="75">
                  <c:v>6823.0829999999996</c:v>
                </c:pt>
                <c:pt idx="76">
                  <c:v>6236.8739999999998</c:v>
                </c:pt>
                <c:pt idx="77">
                  <c:v>6086.49</c:v>
                </c:pt>
                <c:pt idx="78">
                  <c:v>6883.1220000000003</c:v>
                </c:pt>
                <c:pt idx="79">
                  <c:v>6092.1319999999996</c:v>
                </c:pt>
                <c:pt idx="80">
                  <c:v>5566.4430000000002</c:v>
                </c:pt>
                <c:pt idx="81">
                  <c:v>5497.7169999999996</c:v>
                </c:pt>
                <c:pt idx="82" formatCode="0.0">
                  <c:v>7674.43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93-4D57-A430-F597C1CE00DB}"/>
            </c:ext>
          </c:extLst>
        </c:ser>
        <c:ser>
          <c:idx val="11"/>
          <c:order val="11"/>
          <c:tx>
            <c:strRef>
              <c:f>'[thisquarter_final.xlsx]Quarterly data tables'!$A$590</c:f>
              <c:strCache>
                <c:ptCount val="1"/>
                <c:pt idx="0">
                  <c:v> Gaming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tables'!$R$590:$CV$590</c:f>
              <c:numCache>
                <c:formatCode>General</c:formatCode>
                <c:ptCount val="83"/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393-4D57-A430-F597C1CE00DB}"/>
            </c:ext>
          </c:extLst>
        </c:ser>
        <c:ser>
          <c:idx val="12"/>
          <c:order val="12"/>
          <c:tx>
            <c:strRef>
              <c:f>'[thisquarter_final.xlsx]Quarterly data tables'!$A$591</c:f>
              <c:strCache>
                <c:ptCount val="1"/>
                <c:pt idx="0">
                  <c:v> Specialty </c:v>
                </c:pt>
              </c:strCache>
            </c:strRef>
          </c:tx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tables'!$R$591:$CV$591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35.799999999999997</c:v>
                </c:pt>
                <c:pt idx="3">
                  <c:v>1944.4739999999999</c:v>
                </c:pt>
                <c:pt idx="4">
                  <c:v>1706.7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13.2</c:v>
                </c:pt>
                <c:pt idx="17">
                  <c:v>21.7</c:v>
                </c:pt>
                <c:pt idx="18">
                  <c:v>21.7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20</c:v>
                </c:pt>
                <c:pt idx="40">
                  <c:v>22.352</c:v>
                </c:pt>
                <c:pt idx="41">
                  <c:v>44.191000000000003</c:v>
                </c:pt>
                <c:pt idx="42">
                  <c:v>66.03</c:v>
                </c:pt>
                <c:pt idx="43">
                  <c:v>403.21499999999997</c:v>
                </c:pt>
                <c:pt idx="44">
                  <c:v>414.4</c:v>
                </c:pt>
                <c:pt idx="45">
                  <c:v>390.1</c:v>
                </c:pt>
                <c:pt idx="46">
                  <c:v>225.2</c:v>
                </c:pt>
                <c:pt idx="47">
                  <c:v>721.55399999999997</c:v>
                </c:pt>
                <c:pt idx="48">
                  <c:v>767.46600000000001</c:v>
                </c:pt>
                <c:pt idx="49">
                  <c:v>877.35799999999995</c:v>
                </c:pt>
                <c:pt idx="50">
                  <c:v>774.72500000000002</c:v>
                </c:pt>
                <c:pt idx="51">
                  <c:v>768.99300000000005</c:v>
                </c:pt>
                <c:pt idx="52">
                  <c:v>716.5</c:v>
                </c:pt>
                <c:pt idx="53">
                  <c:v>607.49199999999996</c:v>
                </c:pt>
                <c:pt idx="54">
                  <c:v>637.07899999999995</c:v>
                </c:pt>
                <c:pt idx="55">
                  <c:v>521.47799999999995</c:v>
                </c:pt>
                <c:pt idx="56">
                  <c:v>522.97799999999995</c:v>
                </c:pt>
                <c:pt idx="57">
                  <c:v>497.28500000000003</c:v>
                </c:pt>
                <c:pt idx="58">
                  <c:v>467.53699999999998</c:v>
                </c:pt>
                <c:pt idx="59">
                  <c:v>470.15199999999999</c:v>
                </c:pt>
                <c:pt idx="60">
                  <c:v>499.74</c:v>
                </c:pt>
                <c:pt idx="61">
                  <c:v>309.036</c:v>
                </c:pt>
                <c:pt idx="62">
                  <c:v>137.24799999999999</c:v>
                </c:pt>
                <c:pt idx="63">
                  <c:v>272.58800000000002</c:v>
                </c:pt>
                <c:pt idx="64">
                  <c:v>275.88200000000001</c:v>
                </c:pt>
                <c:pt idx="65">
                  <c:v>309.22300000000001</c:v>
                </c:pt>
                <c:pt idx="66">
                  <c:v>269.10599999999999</c:v>
                </c:pt>
                <c:pt idx="67">
                  <c:v>141.256</c:v>
                </c:pt>
                <c:pt idx="68">
                  <c:v>171.244</c:v>
                </c:pt>
                <c:pt idx="69">
                  <c:v>93.23</c:v>
                </c:pt>
                <c:pt idx="70">
                  <c:v>87.68</c:v>
                </c:pt>
                <c:pt idx="71">
                  <c:v>124.824</c:v>
                </c:pt>
                <c:pt idx="72">
                  <c:v>292.572</c:v>
                </c:pt>
                <c:pt idx="73">
                  <c:v>500.40600000000001</c:v>
                </c:pt>
                <c:pt idx="74">
                  <c:v>594.35400000000004</c:v>
                </c:pt>
                <c:pt idx="75">
                  <c:v>676.38900000000001</c:v>
                </c:pt>
                <c:pt idx="76">
                  <c:v>1094.424</c:v>
                </c:pt>
                <c:pt idx="77">
                  <c:v>1070.6099999999999</c:v>
                </c:pt>
                <c:pt idx="78">
                  <c:v>1731.375</c:v>
                </c:pt>
                <c:pt idx="79">
                  <c:v>1398.441</c:v>
                </c:pt>
                <c:pt idx="80">
                  <c:v>1395.7929999999999</c:v>
                </c:pt>
                <c:pt idx="81">
                  <c:v>2041.4459999999999</c:v>
                </c:pt>
                <c:pt idx="82" formatCode="0.0">
                  <c:v>1842.6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93-4D57-A430-F597C1CE0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0143744"/>
        <c:axId val="600145280"/>
      </c:areaChart>
      <c:lineChart>
        <c:grouping val="standard"/>
        <c:varyColors val="0"/>
        <c:ser>
          <c:idx val="13"/>
          <c:order val="13"/>
          <c:tx>
            <c:strRef>
              <c:f>'[thisquarter_final.xlsx]Quarterly data tables'!$A$593</c:f>
              <c:strCache>
                <c:ptCount val="1"/>
                <c:pt idx="0">
                  <c:v> All Equity REITs 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tables'!$R$593:$CV$593</c:f>
              <c:numCache>
                <c:formatCode>General</c:formatCode>
                <c:ptCount val="83"/>
                <c:pt idx="0">
                  <c:v>11305.066500000001</c:v>
                </c:pt>
                <c:pt idx="1">
                  <c:v>11753.722</c:v>
                </c:pt>
                <c:pt idx="2">
                  <c:v>11403.983</c:v>
                </c:pt>
                <c:pt idx="3">
                  <c:v>14616.081</c:v>
                </c:pt>
                <c:pt idx="4">
                  <c:v>15934.9275</c:v>
                </c:pt>
                <c:pt idx="5">
                  <c:v>17825.755000000001</c:v>
                </c:pt>
                <c:pt idx="6">
                  <c:v>20255.11</c:v>
                </c:pt>
                <c:pt idx="7">
                  <c:v>22308.68</c:v>
                </c:pt>
                <c:pt idx="8">
                  <c:v>24521.087</c:v>
                </c:pt>
                <c:pt idx="9">
                  <c:v>25870.751</c:v>
                </c:pt>
                <c:pt idx="10">
                  <c:v>29340.325000000001</c:v>
                </c:pt>
                <c:pt idx="11">
                  <c:v>31657.995999999999</c:v>
                </c:pt>
                <c:pt idx="12">
                  <c:v>30468.269</c:v>
                </c:pt>
                <c:pt idx="13">
                  <c:v>33802.955686351401</c:v>
                </c:pt>
                <c:pt idx="14">
                  <c:v>36266.845999999998</c:v>
                </c:pt>
                <c:pt idx="15">
                  <c:v>38566.606</c:v>
                </c:pt>
                <c:pt idx="16">
                  <c:v>37600.302000000003</c:v>
                </c:pt>
                <c:pt idx="17">
                  <c:v>38234.972999999998</c:v>
                </c:pt>
                <c:pt idx="18">
                  <c:v>32505.64</c:v>
                </c:pt>
                <c:pt idx="19">
                  <c:v>26703.727999999999</c:v>
                </c:pt>
                <c:pt idx="20">
                  <c:v>21237.611000000001</c:v>
                </c:pt>
                <c:pt idx="21">
                  <c:v>18691.939999999999</c:v>
                </c:pt>
                <c:pt idx="22">
                  <c:v>15811.498</c:v>
                </c:pt>
                <c:pt idx="23">
                  <c:v>12809.324000000001</c:v>
                </c:pt>
                <c:pt idx="24">
                  <c:v>10995.035</c:v>
                </c:pt>
                <c:pt idx="25">
                  <c:v>11126.0015</c:v>
                </c:pt>
                <c:pt idx="26">
                  <c:v>11330.49</c:v>
                </c:pt>
                <c:pt idx="27">
                  <c:v>10587.669</c:v>
                </c:pt>
                <c:pt idx="28">
                  <c:v>10496.259</c:v>
                </c:pt>
                <c:pt idx="29">
                  <c:v>12798.088</c:v>
                </c:pt>
                <c:pt idx="30">
                  <c:v>13025.221</c:v>
                </c:pt>
                <c:pt idx="31">
                  <c:v>14342.204</c:v>
                </c:pt>
                <c:pt idx="32">
                  <c:v>15321.111999999999</c:v>
                </c:pt>
                <c:pt idx="33">
                  <c:v>16470.727999999999</c:v>
                </c:pt>
                <c:pt idx="34">
                  <c:v>17120.573</c:v>
                </c:pt>
                <c:pt idx="35">
                  <c:v>19787.899000000001</c:v>
                </c:pt>
                <c:pt idx="36">
                  <c:v>22246.026000000002</c:v>
                </c:pt>
                <c:pt idx="37">
                  <c:v>24860.155999999999</c:v>
                </c:pt>
                <c:pt idx="38">
                  <c:v>26866.968000000001</c:v>
                </c:pt>
                <c:pt idx="39">
                  <c:v>31568.885999999999</c:v>
                </c:pt>
                <c:pt idx="40">
                  <c:v>32427.214</c:v>
                </c:pt>
                <c:pt idx="41">
                  <c:v>35055.959000000003</c:v>
                </c:pt>
                <c:pt idx="42">
                  <c:v>35166.305</c:v>
                </c:pt>
                <c:pt idx="43">
                  <c:v>42164.807999999997</c:v>
                </c:pt>
                <c:pt idx="44">
                  <c:v>38394.58</c:v>
                </c:pt>
                <c:pt idx="45">
                  <c:v>40899.211000000003</c:v>
                </c:pt>
                <c:pt idx="46">
                  <c:v>40178.970999999998</c:v>
                </c:pt>
                <c:pt idx="47">
                  <c:v>39458.860999999997</c:v>
                </c:pt>
                <c:pt idx="48">
                  <c:v>39492.165999999997</c:v>
                </c:pt>
                <c:pt idx="49">
                  <c:v>38769.067000000003</c:v>
                </c:pt>
                <c:pt idx="50">
                  <c:v>37754.877</c:v>
                </c:pt>
                <c:pt idx="51">
                  <c:v>41119.504000000001</c:v>
                </c:pt>
                <c:pt idx="52">
                  <c:v>41314.332000000002</c:v>
                </c:pt>
                <c:pt idx="53">
                  <c:v>40598.023999999998</c:v>
                </c:pt>
                <c:pt idx="54">
                  <c:v>41728.491999999998</c:v>
                </c:pt>
                <c:pt idx="55">
                  <c:v>42195.438999999998</c:v>
                </c:pt>
                <c:pt idx="56">
                  <c:v>41712.195</c:v>
                </c:pt>
                <c:pt idx="57">
                  <c:v>43623.550999999999</c:v>
                </c:pt>
                <c:pt idx="58">
                  <c:v>43342.909</c:v>
                </c:pt>
                <c:pt idx="59">
                  <c:v>40652.133000000002</c:v>
                </c:pt>
                <c:pt idx="60">
                  <c:v>39759.470999999998</c:v>
                </c:pt>
                <c:pt idx="61">
                  <c:v>42495.898999999998</c:v>
                </c:pt>
                <c:pt idx="62">
                  <c:v>42328.932000000001</c:v>
                </c:pt>
                <c:pt idx="63">
                  <c:v>45127.684000000001</c:v>
                </c:pt>
                <c:pt idx="64">
                  <c:v>40246.15</c:v>
                </c:pt>
                <c:pt idx="65">
                  <c:v>40269.995999999999</c:v>
                </c:pt>
                <c:pt idx="66">
                  <c:v>39383.637999999999</c:v>
                </c:pt>
                <c:pt idx="67">
                  <c:v>41920.205999999998</c:v>
                </c:pt>
                <c:pt idx="68">
                  <c:v>42350.434999999998</c:v>
                </c:pt>
                <c:pt idx="69">
                  <c:v>42712.587</c:v>
                </c:pt>
                <c:pt idx="70">
                  <c:v>44418.313499999997</c:v>
                </c:pt>
                <c:pt idx="71">
                  <c:v>44604.906999999999</c:v>
                </c:pt>
                <c:pt idx="72">
                  <c:v>47735.254000000001</c:v>
                </c:pt>
                <c:pt idx="73">
                  <c:v>50534.94</c:v>
                </c:pt>
                <c:pt idx="74">
                  <c:v>49891.915000000001</c:v>
                </c:pt>
                <c:pt idx="75">
                  <c:v>49533.300999999999</c:v>
                </c:pt>
                <c:pt idx="76">
                  <c:v>49421.731</c:v>
                </c:pt>
                <c:pt idx="77">
                  <c:v>47850.75</c:v>
                </c:pt>
                <c:pt idx="78">
                  <c:v>50609.777000000002</c:v>
                </c:pt>
                <c:pt idx="79">
                  <c:v>47520.745000000003</c:v>
                </c:pt>
                <c:pt idx="80">
                  <c:v>47098.775000000001</c:v>
                </c:pt>
                <c:pt idx="81">
                  <c:v>44209</c:v>
                </c:pt>
                <c:pt idx="82" formatCode="0.0">
                  <c:v>42340.606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393-4D57-A430-F597C1CE0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0143744"/>
        <c:axId val="600145280"/>
      </c:lineChart>
      <c:catAx>
        <c:axId val="600143744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00145280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600145280"/>
        <c:scaling>
          <c:orientation val="minMax"/>
          <c:max val="600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00143744"/>
        <c:crosses val="autoZero"/>
        <c:crossBetween val="between"/>
        <c:majorUnit val="10000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4.5737245314683754E-2"/>
          <c:y val="1.9448780453405249E-3"/>
          <c:w val="0.158793231754737"/>
          <c:h val="0.45298671625687398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15407247335043E-2"/>
          <c:y val="2.2377202849643792E-2"/>
          <c:w val="0.91793506825218574"/>
          <c:h val="0.91901595633879096"/>
        </c:manualLayout>
      </c:layout>
      <c:areaChart>
        <c:grouping val="stacked"/>
        <c:varyColors val="0"/>
        <c:ser>
          <c:idx val="0"/>
          <c:order val="0"/>
          <c:tx>
            <c:strRef>
              <c:f>'[thisquarter_final.xlsx]Quarterly data tables'!$A$615</c:f>
              <c:strCache>
                <c:ptCount val="1"/>
                <c:pt idx="0">
                  <c:v> Office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tables'!$R$615:$CV$615</c:f>
              <c:numCache>
                <c:formatCode>General</c:formatCode>
                <c:ptCount val="83"/>
                <c:pt idx="0">
                  <c:v>74874.845000000001</c:v>
                </c:pt>
                <c:pt idx="1">
                  <c:v>74770.683999999994</c:v>
                </c:pt>
                <c:pt idx="2">
                  <c:v>78791.013999999996</c:v>
                </c:pt>
                <c:pt idx="3">
                  <c:v>78688.771999999997</c:v>
                </c:pt>
                <c:pt idx="4">
                  <c:v>85106.923999999999</c:v>
                </c:pt>
                <c:pt idx="5">
                  <c:v>84767.930999999997</c:v>
                </c:pt>
                <c:pt idx="6">
                  <c:v>83282.691999999995</c:v>
                </c:pt>
                <c:pt idx="7">
                  <c:v>82864.841</c:v>
                </c:pt>
                <c:pt idx="8">
                  <c:v>84582.418999999994</c:v>
                </c:pt>
                <c:pt idx="9">
                  <c:v>83910.35</c:v>
                </c:pt>
                <c:pt idx="10">
                  <c:v>79523.123000000007</c:v>
                </c:pt>
                <c:pt idx="11">
                  <c:v>83366.133000000002</c:v>
                </c:pt>
                <c:pt idx="12">
                  <c:v>60844.857000000004</c:v>
                </c:pt>
                <c:pt idx="13">
                  <c:v>62339.148000000001</c:v>
                </c:pt>
                <c:pt idx="14">
                  <c:v>63769.355000000003</c:v>
                </c:pt>
                <c:pt idx="15">
                  <c:v>63539.942999999999</c:v>
                </c:pt>
                <c:pt idx="16">
                  <c:v>60707.027999999998</c:v>
                </c:pt>
                <c:pt idx="17">
                  <c:v>60715.891000000003</c:v>
                </c:pt>
                <c:pt idx="18">
                  <c:v>56961.298000000003</c:v>
                </c:pt>
                <c:pt idx="19">
                  <c:v>63597.754000000001</c:v>
                </c:pt>
                <c:pt idx="20">
                  <c:v>63283.841999999997</c:v>
                </c:pt>
                <c:pt idx="21">
                  <c:v>63633.016000000003</c:v>
                </c:pt>
                <c:pt idx="22">
                  <c:v>64105.735000000001</c:v>
                </c:pt>
                <c:pt idx="23">
                  <c:v>64344.775999999998</c:v>
                </c:pt>
                <c:pt idx="24">
                  <c:v>69026.767000000007</c:v>
                </c:pt>
                <c:pt idx="25">
                  <c:v>69902.081999999995</c:v>
                </c:pt>
                <c:pt idx="26">
                  <c:v>72056.294999999998</c:v>
                </c:pt>
                <c:pt idx="27">
                  <c:v>74222.259000000005</c:v>
                </c:pt>
                <c:pt idx="28">
                  <c:v>76242.447</c:v>
                </c:pt>
                <c:pt idx="29">
                  <c:v>78587.400999999998</c:v>
                </c:pt>
                <c:pt idx="30">
                  <c:v>79330.320999999996</c:v>
                </c:pt>
                <c:pt idx="31">
                  <c:v>80072.171000000002</c:v>
                </c:pt>
                <c:pt idx="32">
                  <c:v>81351.047999999995</c:v>
                </c:pt>
                <c:pt idx="33">
                  <c:v>84476.354999999996</c:v>
                </c:pt>
                <c:pt idx="34">
                  <c:v>85071.506999999998</c:v>
                </c:pt>
                <c:pt idx="35">
                  <c:v>85799.562000000005</c:v>
                </c:pt>
                <c:pt idx="36">
                  <c:v>86635.884000000005</c:v>
                </c:pt>
                <c:pt idx="37">
                  <c:v>93629.326000000001</c:v>
                </c:pt>
                <c:pt idx="38">
                  <c:v>91466.088000000003</c:v>
                </c:pt>
                <c:pt idx="39">
                  <c:v>97102.335000000006</c:v>
                </c:pt>
                <c:pt idx="40">
                  <c:v>100119.156</c:v>
                </c:pt>
                <c:pt idx="41">
                  <c:v>104321.315</c:v>
                </c:pt>
                <c:pt idx="42">
                  <c:v>106716.92600000001</c:v>
                </c:pt>
                <c:pt idx="43">
                  <c:v>114944.2</c:v>
                </c:pt>
                <c:pt idx="44">
                  <c:v>117261.378</c:v>
                </c:pt>
                <c:pt idx="45">
                  <c:v>125098.51700000001</c:v>
                </c:pt>
                <c:pt idx="46">
                  <c:v>130245.724</c:v>
                </c:pt>
                <c:pt idx="47">
                  <c:v>125276.611</c:v>
                </c:pt>
                <c:pt idx="48">
                  <c:v>125761.315</c:v>
                </c:pt>
                <c:pt idx="49">
                  <c:v>125649.18399999999</c:v>
                </c:pt>
                <c:pt idx="50">
                  <c:v>115927.357</c:v>
                </c:pt>
                <c:pt idx="51">
                  <c:v>119320.20699999999</c:v>
                </c:pt>
                <c:pt idx="52">
                  <c:v>110058.283</c:v>
                </c:pt>
                <c:pt idx="53">
                  <c:v>110201.827</c:v>
                </c:pt>
                <c:pt idx="54">
                  <c:v>108059.274</c:v>
                </c:pt>
                <c:pt idx="55">
                  <c:v>103213.401</c:v>
                </c:pt>
                <c:pt idx="56">
                  <c:v>106201.97199999999</c:v>
                </c:pt>
                <c:pt idx="57">
                  <c:v>106121.204</c:v>
                </c:pt>
                <c:pt idx="58">
                  <c:v>106219.70699999999</c:v>
                </c:pt>
                <c:pt idx="59">
                  <c:v>104712.98699999999</c:v>
                </c:pt>
                <c:pt idx="60">
                  <c:v>105555.417</c:v>
                </c:pt>
                <c:pt idx="61">
                  <c:v>102727.599</c:v>
                </c:pt>
                <c:pt idx="62">
                  <c:v>101200.308</c:v>
                </c:pt>
                <c:pt idx="63">
                  <c:v>103432.44100000001</c:v>
                </c:pt>
                <c:pt idx="64">
                  <c:v>103743.113</c:v>
                </c:pt>
                <c:pt idx="65">
                  <c:v>104358.742</c:v>
                </c:pt>
                <c:pt idx="66">
                  <c:v>105282.605</c:v>
                </c:pt>
                <c:pt idx="67">
                  <c:v>104391.882</c:v>
                </c:pt>
                <c:pt idx="68">
                  <c:v>105061.868</c:v>
                </c:pt>
                <c:pt idx="69">
                  <c:v>116004.258</c:v>
                </c:pt>
                <c:pt idx="70">
                  <c:v>118517.679</c:v>
                </c:pt>
                <c:pt idx="71">
                  <c:v>118949.887</c:v>
                </c:pt>
                <c:pt idx="72">
                  <c:v>119878.90700000001</c:v>
                </c:pt>
                <c:pt idx="73">
                  <c:v>123055.12699999999</c:v>
                </c:pt>
                <c:pt idx="74">
                  <c:v>126748.765</c:v>
                </c:pt>
                <c:pt idx="75">
                  <c:v>127474.745</c:v>
                </c:pt>
                <c:pt idx="76">
                  <c:v>128096.019</c:v>
                </c:pt>
                <c:pt idx="77">
                  <c:v>126335.819</c:v>
                </c:pt>
                <c:pt idx="78">
                  <c:v>126836.88400000001</c:v>
                </c:pt>
                <c:pt idx="79">
                  <c:v>129028.628</c:v>
                </c:pt>
                <c:pt idx="80">
                  <c:v>129858.80499999999</c:v>
                </c:pt>
                <c:pt idx="81">
                  <c:v>129440.249</c:v>
                </c:pt>
                <c:pt idx="82" formatCode="0.0">
                  <c:v>129788.10400000001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7-414E-B5BE-165E083F340C}"/>
            </c:ext>
          </c:extLst>
        </c:ser>
        <c:ser>
          <c:idx val="1"/>
          <c:order val="1"/>
          <c:tx>
            <c:strRef>
              <c:f>'[thisquarter_final.xlsx]Quarterly data tables'!$A$616</c:f>
              <c:strCache>
                <c:ptCount val="1"/>
                <c:pt idx="0">
                  <c:v> Industrial 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tables'!$R$616:$CV$616</c:f>
              <c:numCache>
                <c:formatCode>General</c:formatCode>
                <c:ptCount val="83"/>
                <c:pt idx="0">
                  <c:v>29703.200000000001</c:v>
                </c:pt>
                <c:pt idx="1">
                  <c:v>30096.128000000001</c:v>
                </c:pt>
                <c:pt idx="2">
                  <c:v>29817.893</c:v>
                </c:pt>
                <c:pt idx="3">
                  <c:v>30085.171999999999</c:v>
                </c:pt>
                <c:pt idx="4">
                  <c:v>30404.441999999999</c:v>
                </c:pt>
                <c:pt idx="5">
                  <c:v>30917.232</c:v>
                </c:pt>
                <c:pt idx="6">
                  <c:v>32555.089</c:v>
                </c:pt>
                <c:pt idx="7">
                  <c:v>31767.733</c:v>
                </c:pt>
                <c:pt idx="8">
                  <c:v>32236.625</c:v>
                </c:pt>
                <c:pt idx="9">
                  <c:v>33327.716</c:v>
                </c:pt>
                <c:pt idx="10">
                  <c:v>34343.517999999996</c:v>
                </c:pt>
                <c:pt idx="11">
                  <c:v>36699.053999999996</c:v>
                </c:pt>
                <c:pt idx="12">
                  <c:v>37749.707999999999</c:v>
                </c:pt>
                <c:pt idx="13">
                  <c:v>37562.245000000003</c:v>
                </c:pt>
                <c:pt idx="14">
                  <c:v>38038.728000000003</c:v>
                </c:pt>
                <c:pt idx="15">
                  <c:v>39105.502</c:v>
                </c:pt>
                <c:pt idx="16">
                  <c:v>39431.974999999999</c:v>
                </c:pt>
                <c:pt idx="17">
                  <c:v>38879.120999999999</c:v>
                </c:pt>
                <c:pt idx="18">
                  <c:v>39691.06</c:v>
                </c:pt>
                <c:pt idx="19">
                  <c:v>39307.722999999998</c:v>
                </c:pt>
                <c:pt idx="20">
                  <c:v>39641.373</c:v>
                </c:pt>
                <c:pt idx="21">
                  <c:v>40080.928</c:v>
                </c:pt>
                <c:pt idx="22">
                  <c:v>41033.957000000002</c:v>
                </c:pt>
                <c:pt idx="23">
                  <c:v>41154.396999999997</c:v>
                </c:pt>
                <c:pt idx="24">
                  <c:v>41448.311999999998</c:v>
                </c:pt>
                <c:pt idx="25">
                  <c:v>41841.480000000003</c:v>
                </c:pt>
                <c:pt idx="26">
                  <c:v>42567.654000000002</c:v>
                </c:pt>
                <c:pt idx="27">
                  <c:v>40772.451999999997</c:v>
                </c:pt>
                <c:pt idx="28">
                  <c:v>40860.002999999997</c:v>
                </c:pt>
                <c:pt idx="29">
                  <c:v>47521.224000000002</c:v>
                </c:pt>
                <c:pt idx="30">
                  <c:v>47937</c:v>
                </c:pt>
                <c:pt idx="31">
                  <c:v>46704.57</c:v>
                </c:pt>
                <c:pt idx="32">
                  <c:v>48916.078000000001</c:v>
                </c:pt>
                <c:pt idx="33">
                  <c:v>49248.451999999997</c:v>
                </c:pt>
                <c:pt idx="34">
                  <c:v>49543.131999999998</c:v>
                </c:pt>
                <c:pt idx="35">
                  <c:v>50073.752</c:v>
                </c:pt>
                <c:pt idx="36">
                  <c:v>45038.311999999998</c:v>
                </c:pt>
                <c:pt idx="37">
                  <c:v>46059.224999999999</c:v>
                </c:pt>
                <c:pt idx="38">
                  <c:v>47564.909</c:v>
                </c:pt>
                <c:pt idx="39">
                  <c:v>48091.815000000002</c:v>
                </c:pt>
                <c:pt idx="40">
                  <c:v>48593.218000000001</c:v>
                </c:pt>
                <c:pt idx="41">
                  <c:v>47648.271999999997</c:v>
                </c:pt>
                <c:pt idx="42">
                  <c:v>47758.411</c:v>
                </c:pt>
                <c:pt idx="43">
                  <c:v>50561.286999999997</c:v>
                </c:pt>
                <c:pt idx="44">
                  <c:v>50513.959000000003</c:v>
                </c:pt>
                <c:pt idx="45">
                  <c:v>56285.599000000002</c:v>
                </c:pt>
                <c:pt idx="46">
                  <c:v>56431.877</c:v>
                </c:pt>
                <c:pt idx="47">
                  <c:v>55777.396999999997</c:v>
                </c:pt>
                <c:pt idx="48">
                  <c:v>54921.962</c:v>
                </c:pt>
                <c:pt idx="49">
                  <c:v>55727.927000000003</c:v>
                </c:pt>
                <c:pt idx="50">
                  <c:v>55193.084000000003</c:v>
                </c:pt>
                <c:pt idx="51">
                  <c:v>54408.88</c:v>
                </c:pt>
                <c:pt idx="52">
                  <c:v>56397.883999999998</c:v>
                </c:pt>
                <c:pt idx="53">
                  <c:v>56793.307999999997</c:v>
                </c:pt>
                <c:pt idx="54">
                  <c:v>56309.635999999999</c:v>
                </c:pt>
                <c:pt idx="55">
                  <c:v>57100.32</c:v>
                </c:pt>
                <c:pt idx="56">
                  <c:v>61501.408000000003</c:v>
                </c:pt>
                <c:pt idx="57">
                  <c:v>68360.539999999994</c:v>
                </c:pt>
                <c:pt idx="58">
                  <c:v>66792.831000000006</c:v>
                </c:pt>
                <c:pt idx="59">
                  <c:v>68388.160999999993</c:v>
                </c:pt>
                <c:pt idx="60">
                  <c:v>69871.301000000007</c:v>
                </c:pt>
                <c:pt idx="61">
                  <c:v>72846.760999999999</c:v>
                </c:pt>
                <c:pt idx="62">
                  <c:v>74606.232999999993</c:v>
                </c:pt>
                <c:pt idx="63">
                  <c:v>74218.683000000005</c:v>
                </c:pt>
                <c:pt idx="64">
                  <c:v>88147.414999999994</c:v>
                </c:pt>
                <c:pt idx="65">
                  <c:v>89025.08</c:v>
                </c:pt>
                <c:pt idx="66">
                  <c:v>90176.027000000002</c:v>
                </c:pt>
                <c:pt idx="67">
                  <c:v>95130.857000000004</c:v>
                </c:pt>
                <c:pt idx="68">
                  <c:v>95727.956999999995</c:v>
                </c:pt>
                <c:pt idx="69">
                  <c:v>97125.023000000001</c:v>
                </c:pt>
                <c:pt idx="70">
                  <c:v>100314.524</c:v>
                </c:pt>
                <c:pt idx="71">
                  <c:v>103559.204</c:v>
                </c:pt>
                <c:pt idx="72">
                  <c:v>105483.443</c:v>
                </c:pt>
                <c:pt idx="73">
                  <c:v>109371.93399999999</c:v>
                </c:pt>
                <c:pt idx="74">
                  <c:v>98913.558999999994</c:v>
                </c:pt>
                <c:pt idx="75">
                  <c:v>124312.963</c:v>
                </c:pt>
                <c:pt idx="76">
                  <c:v>126354.159</c:v>
                </c:pt>
                <c:pt idx="77">
                  <c:v>130285.93399999999</c:v>
                </c:pt>
                <c:pt idx="78">
                  <c:v>131312.53400000001</c:v>
                </c:pt>
                <c:pt idx="79">
                  <c:v>133836.43</c:v>
                </c:pt>
                <c:pt idx="80">
                  <c:v>135513.71100000001</c:v>
                </c:pt>
                <c:pt idx="81">
                  <c:v>138217.174</c:v>
                </c:pt>
                <c:pt idx="82" formatCode="0.0">
                  <c:v>140721.54999999999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7-414E-B5BE-165E083F340C}"/>
            </c:ext>
          </c:extLst>
        </c:ser>
        <c:ser>
          <c:idx val="2"/>
          <c:order val="2"/>
          <c:tx>
            <c:strRef>
              <c:f>'[thisquarter_final.xlsx]Quarterly data tables'!$A$617</c:f>
              <c:strCache>
                <c:ptCount val="1"/>
                <c:pt idx="0">
                  <c:v> Retail </c:v>
                </c:pt>
              </c:strCache>
              <c:extLst xmlns:c15="http://schemas.microsoft.com/office/drawing/2012/chart"/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tables'!$R$617:$CV$617</c:f>
              <c:numCache>
                <c:formatCode>General</c:formatCode>
                <c:ptCount val="83"/>
                <c:pt idx="0">
                  <c:v>86605.384999999995</c:v>
                </c:pt>
                <c:pt idx="1">
                  <c:v>90593.486000000004</c:v>
                </c:pt>
                <c:pt idx="2">
                  <c:v>92284.989000000001</c:v>
                </c:pt>
                <c:pt idx="3">
                  <c:v>103133.007</c:v>
                </c:pt>
                <c:pt idx="4">
                  <c:v>106564.671</c:v>
                </c:pt>
                <c:pt idx="5">
                  <c:v>108524.83100000001</c:v>
                </c:pt>
                <c:pt idx="6">
                  <c:v>110128.68</c:v>
                </c:pt>
                <c:pt idx="7">
                  <c:v>107534.686</c:v>
                </c:pt>
                <c:pt idx="8">
                  <c:v>107287.766</c:v>
                </c:pt>
                <c:pt idx="9">
                  <c:v>108269.034</c:v>
                </c:pt>
                <c:pt idx="10">
                  <c:v>104910.18799999999</c:v>
                </c:pt>
                <c:pt idx="11">
                  <c:v>106574.425</c:v>
                </c:pt>
                <c:pt idx="12">
                  <c:v>108728.702</c:v>
                </c:pt>
                <c:pt idx="13">
                  <c:v>108865.1</c:v>
                </c:pt>
                <c:pt idx="14">
                  <c:v>113783.97</c:v>
                </c:pt>
                <c:pt idx="15">
                  <c:v>116193.47500000001</c:v>
                </c:pt>
                <c:pt idx="16">
                  <c:v>116328.652</c:v>
                </c:pt>
                <c:pt idx="17">
                  <c:v>117055.113</c:v>
                </c:pt>
                <c:pt idx="18">
                  <c:v>118155.34600000001</c:v>
                </c:pt>
                <c:pt idx="19">
                  <c:v>92556.808999999994</c:v>
                </c:pt>
                <c:pt idx="20">
                  <c:v>94273.619000000006</c:v>
                </c:pt>
                <c:pt idx="21">
                  <c:v>94572.928</c:v>
                </c:pt>
                <c:pt idx="22">
                  <c:v>94032.225000000006</c:v>
                </c:pt>
                <c:pt idx="23">
                  <c:v>95009.591</c:v>
                </c:pt>
                <c:pt idx="24">
                  <c:v>95161.245999999999</c:v>
                </c:pt>
                <c:pt idx="25">
                  <c:v>95712.176000000007</c:v>
                </c:pt>
                <c:pt idx="26">
                  <c:v>98355.222999999998</c:v>
                </c:pt>
                <c:pt idx="27">
                  <c:v>124924.361</c:v>
                </c:pt>
                <c:pt idx="28">
                  <c:v>126772.41099999999</c:v>
                </c:pt>
                <c:pt idx="29">
                  <c:v>127483.80899999999</c:v>
                </c:pt>
                <c:pt idx="30">
                  <c:v>129344.673</c:v>
                </c:pt>
                <c:pt idx="31">
                  <c:v>131524.59299999999</c:v>
                </c:pt>
                <c:pt idx="32">
                  <c:v>138824.36300000001</c:v>
                </c:pt>
                <c:pt idx="33">
                  <c:v>147221.57</c:v>
                </c:pt>
                <c:pt idx="34">
                  <c:v>151348.87400000001</c:v>
                </c:pt>
                <c:pt idx="35">
                  <c:v>151701.74900000001</c:v>
                </c:pt>
                <c:pt idx="36">
                  <c:v>158817.28599999999</c:v>
                </c:pt>
                <c:pt idx="37">
                  <c:v>168802.533</c:v>
                </c:pt>
                <c:pt idx="38">
                  <c:v>174647.022</c:v>
                </c:pt>
                <c:pt idx="39">
                  <c:v>184066.26800000001</c:v>
                </c:pt>
                <c:pt idx="40">
                  <c:v>196182.6</c:v>
                </c:pt>
                <c:pt idx="41">
                  <c:v>198341.152</c:v>
                </c:pt>
                <c:pt idx="42">
                  <c:v>201716.345</c:v>
                </c:pt>
                <c:pt idx="43">
                  <c:v>207205.85699999999</c:v>
                </c:pt>
                <c:pt idx="44">
                  <c:v>212346.09099999999</c:v>
                </c:pt>
                <c:pt idx="45">
                  <c:v>195633.622</c:v>
                </c:pt>
                <c:pt idx="46">
                  <c:v>197653.141</c:v>
                </c:pt>
                <c:pt idx="47">
                  <c:v>196379.29399999999</c:v>
                </c:pt>
                <c:pt idx="48">
                  <c:v>195708.91399999999</c:v>
                </c:pt>
                <c:pt idx="49">
                  <c:v>194846.527</c:v>
                </c:pt>
                <c:pt idx="50">
                  <c:v>197761.16899999999</c:v>
                </c:pt>
                <c:pt idx="51">
                  <c:v>196647.872</c:v>
                </c:pt>
                <c:pt idx="52">
                  <c:v>202408.30600000001</c:v>
                </c:pt>
                <c:pt idx="53">
                  <c:v>202876.77100000001</c:v>
                </c:pt>
                <c:pt idx="54">
                  <c:v>205288.93599999999</c:v>
                </c:pt>
                <c:pt idx="55">
                  <c:v>203968.45800000001</c:v>
                </c:pt>
                <c:pt idx="56">
                  <c:v>207112.85200000001</c:v>
                </c:pt>
                <c:pt idx="57">
                  <c:v>208222.45</c:v>
                </c:pt>
                <c:pt idx="58">
                  <c:v>203196.71599999999</c:v>
                </c:pt>
                <c:pt idx="59">
                  <c:v>202952.022</c:v>
                </c:pt>
                <c:pt idx="60">
                  <c:v>206270.91500000001</c:v>
                </c:pt>
                <c:pt idx="61">
                  <c:v>208136.64600000001</c:v>
                </c:pt>
                <c:pt idx="62">
                  <c:v>211828.97099999999</c:v>
                </c:pt>
                <c:pt idx="63">
                  <c:v>213485.443</c:v>
                </c:pt>
                <c:pt idx="64">
                  <c:v>216072.70300000001</c:v>
                </c:pt>
                <c:pt idx="65">
                  <c:v>218445.476</c:v>
                </c:pt>
                <c:pt idx="66">
                  <c:v>220290.51300000001</c:v>
                </c:pt>
                <c:pt idx="67">
                  <c:v>213751.924</c:v>
                </c:pt>
                <c:pt idx="68">
                  <c:v>213104.37700000001</c:v>
                </c:pt>
                <c:pt idx="69">
                  <c:v>210022.63500000001</c:v>
                </c:pt>
                <c:pt idx="70">
                  <c:v>196654.261</c:v>
                </c:pt>
                <c:pt idx="71">
                  <c:v>223047.17300000001</c:v>
                </c:pt>
                <c:pt idx="72">
                  <c:v>228666.22700000001</c:v>
                </c:pt>
                <c:pt idx="73">
                  <c:v>231819.09899999999</c:v>
                </c:pt>
                <c:pt idx="74">
                  <c:v>235146.677</c:v>
                </c:pt>
                <c:pt idx="75">
                  <c:v>239565.201</c:v>
                </c:pt>
                <c:pt idx="76">
                  <c:v>229987.625</c:v>
                </c:pt>
                <c:pt idx="77">
                  <c:v>233076.82800000001</c:v>
                </c:pt>
                <c:pt idx="78">
                  <c:v>232611.49600000001</c:v>
                </c:pt>
                <c:pt idx="79">
                  <c:v>225611.09299999999</c:v>
                </c:pt>
                <c:pt idx="80">
                  <c:v>235923.77900000001</c:v>
                </c:pt>
                <c:pt idx="81">
                  <c:v>236903.83499999999</c:v>
                </c:pt>
                <c:pt idx="82" formatCode="0.0">
                  <c:v>237948.932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7-414E-B5BE-165E083F340C}"/>
            </c:ext>
          </c:extLst>
        </c:ser>
        <c:ser>
          <c:idx val="3"/>
          <c:order val="3"/>
          <c:tx>
            <c:strRef>
              <c:f>'[thisquarter_final.xlsx]Quarterly data tables'!$A$621</c:f>
              <c:strCache>
                <c:ptCount val="1"/>
                <c:pt idx="0">
                  <c:v> Residential </c:v>
                </c:pt>
              </c:strCache>
              <c:extLst xmlns:c15="http://schemas.microsoft.com/office/drawing/2012/chart"/>
            </c:strRef>
          </c:tx>
          <c:spPr>
            <a:solidFill>
              <a:schemeClr val="accent4">
                <a:lumMod val="9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tables'!$R$621:$CV$621</c:f>
              <c:numCache>
                <c:formatCode>General</c:formatCode>
                <c:ptCount val="83"/>
                <c:pt idx="0">
                  <c:v>69467.981</c:v>
                </c:pt>
                <c:pt idx="1">
                  <c:v>70308.264999999999</c:v>
                </c:pt>
                <c:pt idx="2">
                  <c:v>71504.361999999994</c:v>
                </c:pt>
                <c:pt idx="3">
                  <c:v>70880.941000000006</c:v>
                </c:pt>
                <c:pt idx="4">
                  <c:v>72727.812000000005</c:v>
                </c:pt>
                <c:pt idx="5">
                  <c:v>73886.722999999998</c:v>
                </c:pt>
                <c:pt idx="6">
                  <c:v>73528.955000000002</c:v>
                </c:pt>
                <c:pt idx="7">
                  <c:v>75440.017000000007</c:v>
                </c:pt>
                <c:pt idx="8">
                  <c:v>74384.921000000002</c:v>
                </c:pt>
                <c:pt idx="9">
                  <c:v>75034.342000000004</c:v>
                </c:pt>
                <c:pt idx="10">
                  <c:v>77182.717000000004</c:v>
                </c:pt>
                <c:pt idx="11">
                  <c:v>78877.838000000003</c:v>
                </c:pt>
                <c:pt idx="12">
                  <c:v>79159.448000000004</c:v>
                </c:pt>
                <c:pt idx="13">
                  <c:v>79601.013999999996</c:v>
                </c:pt>
                <c:pt idx="14">
                  <c:v>71303.471000000005</c:v>
                </c:pt>
                <c:pt idx="15">
                  <c:v>70449.286999999997</c:v>
                </c:pt>
                <c:pt idx="16">
                  <c:v>71247.303</c:v>
                </c:pt>
                <c:pt idx="17">
                  <c:v>70866.479000000007</c:v>
                </c:pt>
                <c:pt idx="18">
                  <c:v>71254.84</c:v>
                </c:pt>
                <c:pt idx="19">
                  <c:v>70128.426000000007</c:v>
                </c:pt>
                <c:pt idx="20">
                  <c:v>72372.695000000007</c:v>
                </c:pt>
                <c:pt idx="21">
                  <c:v>72580.251000000004</c:v>
                </c:pt>
                <c:pt idx="22">
                  <c:v>72825.213000000003</c:v>
                </c:pt>
                <c:pt idx="23">
                  <c:v>72961.892000000007</c:v>
                </c:pt>
                <c:pt idx="24">
                  <c:v>74024.202000000005</c:v>
                </c:pt>
                <c:pt idx="25">
                  <c:v>74993.493000000002</c:v>
                </c:pt>
                <c:pt idx="26">
                  <c:v>77838.963000000003</c:v>
                </c:pt>
                <c:pt idx="27">
                  <c:v>79211.846999999994</c:v>
                </c:pt>
                <c:pt idx="28">
                  <c:v>79389.145999999993</c:v>
                </c:pt>
                <c:pt idx="29">
                  <c:v>80086.133000000002</c:v>
                </c:pt>
                <c:pt idx="30">
                  <c:v>82841.168000000005</c:v>
                </c:pt>
                <c:pt idx="31">
                  <c:v>84746.063999999998</c:v>
                </c:pt>
                <c:pt idx="32">
                  <c:v>85083.451000000001</c:v>
                </c:pt>
                <c:pt idx="33">
                  <c:v>86726.794999999998</c:v>
                </c:pt>
                <c:pt idx="34">
                  <c:v>89182.705000000002</c:v>
                </c:pt>
                <c:pt idx="35">
                  <c:v>91157.076000000001</c:v>
                </c:pt>
                <c:pt idx="36">
                  <c:v>104026.955</c:v>
                </c:pt>
                <c:pt idx="37">
                  <c:v>104669.932</c:v>
                </c:pt>
                <c:pt idx="38">
                  <c:v>106202.93399999999</c:v>
                </c:pt>
                <c:pt idx="39">
                  <c:v>111046.56299999999</c:v>
                </c:pt>
                <c:pt idx="40">
                  <c:v>102879.05100000001</c:v>
                </c:pt>
                <c:pt idx="41">
                  <c:v>109504.11199999999</c:v>
                </c:pt>
                <c:pt idx="42">
                  <c:v>113267.481</c:v>
                </c:pt>
                <c:pt idx="43">
                  <c:v>118221.995</c:v>
                </c:pt>
                <c:pt idx="44">
                  <c:v>121013.75199999999</c:v>
                </c:pt>
                <c:pt idx="45">
                  <c:v>124448.242</c:v>
                </c:pt>
                <c:pt idx="46">
                  <c:v>119720.45299999999</c:v>
                </c:pt>
                <c:pt idx="47">
                  <c:v>118129.576</c:v>
                </c:pt>
                <c:pt idx="48">
                  <c:v>121772.295</c:v>
                </c:pt>
                <c:pt idx="49">
                  <c:v>124807.47100000001</c:v>
                </c:pt>
                <c:pt idx="50">
                  <c:v>126130.894</c:v>
                </c:pt>
                <c:pt idx="51">
                  <c:v>129273.97900000001</c:v>
                </c:pt>
                <c:pt idx="52">
                  <c:v>131429.05799999999</c:v>
                </c:pt>
                <c:pt idx="53">
                  <c:v>134133.80600000001</c:v>
                </c:pt>
                <c:pt idx="54">
                  <c:v>133978.31200000001</c:v>
                </c:pt>
                <c:pt idx="55">
                  <c:v>146029.981</c:v>
                </c:pt>
                <c:pt idx="56">
                  <c:v>145509.71400000001</c:v>
                </c:pt>
                <c:pt idx="57">
                  <c:v>143850.33300000001</c:v>
                </c:pt>
                <c:pt idx="58">
                  <c:v>147502.671</c:v>
                </c:pt>
                <c:pt idx="59">
                  <c:v>148539.31700000001</c:v>
                </c:pt>
                <c:pt idx="60">
                  <c:v>151582.50599999999</c:v>
                </c:pt>
                <c:pt idx="61">
                  <c:v>152892.18900000001</c:v>
                </c:pt>
                <c:pt idx="62">
                  <c:v>156341.35500000001</c:v>
                </c:pt>
                <c:pt idx="63">
                  <c:v>161009.326</c:v>
                </c:pt>
                <c:pt idx="64">
                  <c:v>161675.03099999999</c:v>
                </c:pt>
                <c:pt idx="65">
                  <c:v>161905.08799999999</c:v>
                </c:pt>
                <c:pt idx="66">
                  <c:v>163354.177</c:v>
                </c:pt>
                <c:pt idx="67">
                  <c:v>173682.886</c:v>
                </c:pt>
                <c:pt idx="68">
                  <c:v>175295.15100000001</c:v>
                </c:pt>
                <c:pt idx="69">
                  <c:v>178844.87400000001</c:v>
                </c:pt>
                <c:pt idx="70">
                  <c:v>185294.10800000001</c:v>
                </c:pt>
                <c:pt idx="71">
                  <c:v>193460.875</c:v>
                </c:pt>
                <c:pt idx="72">
                  <c:v>195676.51800000001</c:v>
                </c:pt>
                <c:pt idx="73">
                  <c:v>192619.573</c:v>
                </c:pt>
                <c:pt idx="74">
                  <c:v>198479.27499999999</c:v>
                </c:pt>
                <c:pt idx="75">
                  <c:v>201355.568</c:v>
                </c:pt>
                <c:pt idx="76">
                  <c:v>201704.14600000001</c:v>
                </c:pt>
                <c:pt idx="77">
                  <c:v>202773.70600000001</c:v>
                </c:pt>
                <c:pt idx="78">
                  <c:v>203293.49400000001</c:v>
                </c:pt>
                <c:pt idx="79">
                  <c:v>204713.647</c:v>
                </c:pt>
                <c:pt idx="80">
                  <c:v>205878.446</c:v>
                </c:pt>
                <c:pt idx="81">
                  <c:v>199688.49400000001</c:v>
                </c:pt>
                <c:pt idx="82" formatCode="0.0">
                  <c:v>202655.11799999999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E7-414E-B5BE-165E083F340C}"/>
            </c:ext>
          </c:extLst>
        </c:ser>
        <c:ser>
          <c:idx val="4"/>
          <c:order val="4"/>
          <c:tx>
            <c:strRef>
              <c:f>'[thisquarter_final.xlsx]Quarterly data tables'!$A$625</c:f>
              <c:strCache>
                <c:ptCount val="1"/>
                <c:pt idx="0">
                  <c:v> Diversified </c:v>
                </c:pt>
              </c:strCache>
              <c:extLst xmlns:c15="http://schemas.microsoft.com/office/drawing/2012/chart"/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tables'!$R$625:$CV$625</c:f>
              <c:numCache>
                <c:formatCode>General</c:formatCode>
                <c:ptCount val="83"/>
                <c:pt idx="0">
                  <c:v>18493.978999999999</c:v>
                </c:pt>
                <c:pt idx="1">
                  <c:v>18786.016</c:v>
                </c:pt>
                <c:pt idx="2">
                  <c:v>18954.246999999999</c:v>
                </c:pt>
                <c:pt idx="3">
                  <c:v>20003.115000000002</c:v>
                </c:pt>
                <c:pt idx="4">
                  <c:v>20653.647000000001</c:v>
                </c:pt>
                <c:pt idx="5">
                  <c:v>23092.657999999999</c:v>
                </c:pt>
                <c:pt idx="6">
                  <c:v>24960.631000000001</c:v>
                </c:pt>
                <c:pt idx="7">
                  <c:v>27429.184000000001</c:v>
                </c:pt>
                <c:pt idx="8">
                  <c:v>28450.527999999998</c:v>
                </c:pt>
                <c:pt idx="9">
                  <c:v>29330.151000000002</c:v>
                </c:pt>
                <c:pt idx="10">
                  <c:v>30099.749</c:v>
                </c:pt>
                <c:pt idx="11">
                  <c:v>28657.977999999999</c:v>
                </c:pt>
                <c:pt idx="12">
                  <c:v>30486.476999999999</c:v>
                </c:pt>
                <c:pt idx="13">
                  <c:v>31511.638999999999</c:v>
                </c:pt>
                <c:pt idx="14">
                  <c:v>29086.474999999999</c:v>
                </c:pt>
                <c:pt idx="15">
                  <c:v>26911.773000000001</c:v>
                </c:pt>
                <c:pt idx="16">
                  <c:v>27248.050999999999</c:v>
                </c:pt>
                <c:pt idx="17">
                  <c:v>27069.828000000001</c:v>
                </c:pt>
                <c:pt idx="18">
                  <c:v>27402.920999999998</c:v>
                </c:pt>
                <c:pt idx="19">
                  <c:v>27905.925999999999</c:v>
                </c:pt>
                <c:pt idx="20">
                  <c:v>28281.327000000001</c:v>
                </c:pt>
                <c:pt idx="21">
                  <c:v>28346.491000000002</c:v>
                </c:pt>
                <c:pt idx="22">
                  <c:v>28472.330999999998</c:v>
                </c:pt>
                <c:pt idx="23">
                  <c:v>29352.05</c:v>
                </c:pt>
                <c:pt idx="24">
                  <c:v>28842.892</c:v>
                </c:pt>
                <c:pt idx="25">
                  <c:v>28846.754000000001</c:v>
                </c:pt>
                <c:pt idx="26">
                  <c:v>29115.812000000002</c:v>
                </c:pt>
                <c:pt idx="27">
                  <c:v>31693.092000000001</c:v>
                </c:pt>
                <c:pt idx="28">
                  <c:v>32498.736000000001</c:v>
                </c:pt>
                <c:pt idx="29">
                  <c:v>32527.704000000002</c:v>
                </c:pt>
                <c:pt idx="30">
                  <c:v>32201.664000000001</c:v>
                </c:pt>
                <c:pt idx="31">
                  <c:v>33188.713000000003</c:v>
                </c:pt>
                <c:pt idx="32">
                  <c:v>33730.675999999999</c:v>
                </c:pt>
                <c:pt idx="33">
                  <c:v>33396.762999999999</c:v>
                </c:pt>
                <c:pt idx="34">
                  <c:v>33269.474000000002</c:v>
                </c:pt>
                <c:pt idx="35">
                  <c:v>38099.974000000002</c:v>
                </c:pt>
                <c:pt idx="36">
                  <c:v>38555.923999999999</c:v>
                </c:pt>
                <c:pt idx="37">
                  <c:v>38681.345000000001</c:v>
                </c:pt>
                <c:pt idx="38">
                  <c:v>39633.404000000002</c:v>
                </c:pt>
                <c:pt idx="39">
                  <c:v>39370.476000000002</c:v>
                </c:pt>
                <c:pt idx="40">
                  <c:v>42249.927000000003</c:v>
                </c:pt>
                <c:pt idx="41">
                  <c:v>43392.711000000003</c:v>
                </c:pt>
                <c:pt idx="42">
                  <c:v>43527.771999999997</c:v>
                </c:pt>
                <c:pt idx="43">
                  <c:v>61062.307999999997</c:v>
                </c:pt>
                <c:pt idx="44">
                  <c:v>67883.648000000001</c:v>
                </c:pt>
                <c:pt idx="45">
                  <c:v>82532.463000000003</c:v>
                </c:pt>
                <c:pt idx="46">
                  <c:v>83731.793999999994</c:v>
                </c:pt>
                <c:pt idx="47">
                  <c:v>66365.319000000003</c:v>
                </c:pt>
                <c:pt idx="48">
                  <c:v>65897.297999999995</c:v>
                </c:pt>
                <c:pt idx="49">
                  <c:v>72435.035000000003</c:v>
                </c:pt>
                <c:pt idx="50">
                  <c:v>75588.523000000001</c:v>
                </c:pt>
                <c:pt idx="51">
                  <c:v>74522.722999999998</c:v>
                </c:pt>
                <c:pt idx="52">
                  <c:v>69335.240999999995</c:v>
                </c:pt>
                <c:pt idx="53">
                  <c:v>71199.222999999998</c:v>
                </c:pt>
                <c:pt idx="54">
                  <c:v>73915.304999999993</c:v>
                </c:pt>
                <c:pt idx="55">
                  <c:v>71752.922000000006</c:v>
                </c:pt>
                <c:pt idx="56">
                  <c:v>73402.47</c:v>
                </c:pt>
                <c:pt idx="57">
                  <c:v>67136.633000000002</c:v>
                </c:pt>
                <c:pt idx="58">
                  <c:v>69247.14</c:v>
                </c:pt>
                <c:pt idx="59">
                  <c:v>68322.650999999998</c:v>
                </c:pt>
                <c:pt idx="60">
                  <c:v>64990.205000000002</c:v>
                </c:pt>
                <c:pt idx="61">
                  <c:v>70597.421000000002</c:v>
                </c:pt>
                <c:pt idx="62">
                  <c:v>67336.258000000002</c:v>
                </c:pt>
                <c:pt idx="63">
                  <c:v>76434.702999999994</c:v>
                </c:pt>
                <c:pt idx="64">
                  <c:v>75064.978000000003</c:v>
                </c:pt>
                <c:pt idx="65">
                  <c:v>72757.827999999994</c:v>
                </c:pt>
                <c:pt idx="66">
                  <c:v>77164.887000000002</c:v>
                </c:pt>
                <c:pt idx="67">
                  <c:v>80187.239000000001</c:v>
                </c:pt>
                <c:pt idx="68">
                  <c:v>78332.866999999998</c:v>
                </c:pt>
                <c:pt idx="69">
                  <c:v>68764.235000000001</c:v>
                </c:pt>
                <c:pt idx="70">
                  <c:v>66762.798999999999</c:v>
                </c:pt>
                <c:pt idx="71">
                  <c:v>53959.3</c:v>
                </c:pt>
                <c:pt idx="72">
                  <c:v>51886.432999999997</c:v>
                </c:pt>
                <c:pt idx="73">
                  <c:v>52741.194000000003</c:v>
                </c:pt>
                <c:pt idx="74">
                  <c:v>50915.538999999997</c:v>
                </c:pt>
                <c:pt idx="75">
                  <c:v>52398.061000000002</c:v>
                </c:pt>
                <c:pt idx="76">
                  <c:v>51797.076999999997</c:v>
                </c:pt>
                <c:pt idx="77">
                  <c:v>55939.245000000003</c:v>
                </c:pt>
                <c:pt idx="78">
                  <c:v>60820.396000000001</c:v>
                </c:pt>
                <c:pt idx="79">
                  <c:v>59219.567000000003</c:v>
                </c:pt>
                <c:pt idx="80">
                  <c:v>59017.481</c:v>
                </c:pt>
                <c:pt idx="81">
                  <c:v>59003.067999999999</c:v>
                </c:pt>
                <c:pt idx="82" formatCode="0.0">
                  <c:v>59091.601000000002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E7-414E-B5BE-165E083F340C}"/>
            </c:ext>
          </c:extLst>
        </c:ser>
        <c:ser>
          <c:idx val="5"/>
          <c:order val="5"/>
          <c:tx>
            <c:strRef>
              <c:f>'[thisquarter_final.xlsx]Quarterly data tables'!$A$626</c:f>
              <c:strCache>
                <c:ptCount val="1"/>
                <c:pt idx="0">
                  <c:v> Lodging/Resorts 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tables'!$R$626:$CV$626</c:f>
              <c:numCache>
                <c:formatCode>General</c:formatCode>
                <c:ptCount val="83"/>
                <c:pt idx="0">
                  <c:v>12390.223</c:v>
                </c:pt>
                <c:pt idx="1">
                  <c:v>12680.608</c:v>
                </c:pt>
                <c:pt idx="2">
                  <c:v>13789.022000000001</c:v>
                </c:pt>
                <c:pt idx="3">
                  <c:v>27265.512999999999</c:v>
                </c:pt>
                <c:pt idx="4">
                  <c:v>15996.367</c:v>
                </c:pt>
                <c:pt idx="5">
                  <c:v>17797.188999999998</c:v>
                </c:pt>
                <c:pt idx="6">
                  <c:v>18367.476999999999</c:v>
                </c:pt>
                <c:pt idx="7">
                  <c:v>32151.271000000001</c:v>
                </c:pt>
                <c:pt idx="8">
                  <c:v>17615.865000000002</c:v>
                </c:pt>
                <c:pt idx="9">
                  <c:v>31685.328000000001</c:v>
                </c:pt>
                <c:pt idx="10">
                  <c:v>34019.5</c:v>
                </c:pt>
                <c:pt idx="11">
                  <c:v>37564.493000000002</c:v>
                </c:pt>
                <c:pt idx="12">
                  <c:v>37361.425999999999</c:v>
                </c:pt>
                <c:pt idx="13">
                  <c:v>37889.392</c:v>
                </c:pt>
                <c:pt idx="14">
                  <c:v>36560.565000000002</c:v>
                </c:pt>
                <c:pt idx="15">
                  <c:v>38960.334000000003</c:v>
                </c:pt>
                <c:pt idx="16">
                  <c:v>37254.228999999999</c:v>
                </c:pt>
                <c:pt idx="17">
                  <c:v>37236.614999999998</c:v>
                </c:pt>
                <c:pt idx="18">
                  <c:v>37448.264000000003</c:v>
                </c:pt>
                <c:pt idx="19">
                  <c:v>39470.985999999997</c:v>
                </c:pt>
                <c:pt idx="20">
                  <c:v>37732.288999999997</c:v>
                </c:pt>
                <c:pt idx="21">
                  <c:v>37537.360000000001</c:v>
                </c:pt>
                <c:pt idx="22">
                  <c:v>37557.014000000003</c:v>
                </c:pt>
                <c:pt idx="23">
                  <c:v>39527.232000000004</c:v>
                </c:pt>
                <c:pt idx="24">
                  <c:v>37269.968999999997</c:v>
                </c:pt>
                <c:pt idx="25">
                  <c:v>37716.631999999998</c:v>
                </c:pt>
                <c:pt idx="26">
                  <c:v>38537.212</c:v>
                </c:pt>
                <c:pt idx="27">
                  <c:v>41192.370000000003</c:v>
                </c:pt>
                <c:pt idx="28">
                  <c:v>43558.245999999999</c:v>
                </c:pt>
                <c:pt idx="29">
                  <c:v>48446.161999999997</c:v>
                </c:pt>
                <c:pt idx="30">
                  <c:v>48447.906999999999</c:v>
                </c:pt>
                <c:pt idx="31">
                  <c:v>49800.345000000001</c:v>
                </c:pt>
                <c:pt idx="32">
                  <c:v>49746.192000000003</c:v>
                </c:pt>
                <c:pt idx="33">
                  <c:v>50526.220999999998</c:v>
                </c:pt>
                <c:pt idx="34">
                  <c:v>52245.033000000003</c:v>
                </c:pt>
                <c:pt idx="35">
                  <c:v>56790.563999999998</c:v>
                </c:pt>
                <c:pt idx="36">
                  <c:v>57272.864999999998</c:v>
                </c:pt>
                <c:pt idx="37">
                  <c:v>58511.731</c:v>
                </c:pt>
                <c:pt idx="38">
                  <c:v>59174.084000000003</c:v>
                </c:pt>
                <c:pt idx="39">
                  <c:v>59812.781999999999</c:v>
                </c:pt>
                <c:pt idx="40">
                  <c:v>60596.258000000002</c:v>
                </c:pt>
                <c:pt idx="41">
                  <c:v>62438.623</c:v>
                </c:pt>
                <c:pt idx="42">
                  <c:v>63543.131999999998</c:v>
                </c:pt>
                <c:pt idx="43">
                  <c:v>64271.002</c:v>
                </c:pt>
                <c:pt idx="44">
                  <c:v>70892.891000000003</c:v>
                </c:pt>
                <c:pt idx="45">
                  <c:v>76375.376000000004</c:v>
                </c:pt>
                <c:pt idx="46">
                  <c:v>77596.764999999999</c:v>
                </c:pt>
                <c:pt idx="47">
                  <c:v>73712.698999999993</c:v>
                </c:pt>
                <c:pt idx="48">
                  <c:v>74243.595000000001</c:v>
                </c:pt>
                <c:pt idx="49">
                  <c:v>73556.891000000003</c:v>
                </c:pt>
                <c:pt idx="50">
                  <c:v>75117.98</c:v>
                </c:pt>
                <c:pt idx="51">
                  <c:v>74935.691999999995</c:v>
                </c:pt>
                <c:pt idx="52">
                  <c:v>86168.032999999996</c:v>
                </c:pt>
                <c:pt idx="53">
                  <c:v>86780.813999999998</c:v>
                </c:pt>
                <c:pt idx="54">
                  <c:v>87514.391000000003</c:v>
                </c:pt>
                <c:pt idx="55">
                  <c:v>87326.013999999996</c:v>
                </c:pt>
                <c:pt idx="56">
                  <c:v>88597.835000000006</c:v>
                </c:pt>
                <c:pt idx="57">
                  <c:v>89041.982000000004</c:v>
                </c:pt>
                <c:pt idx="58">
                  <c:v>92509.683000000005</c:v>
                </c:pt>
                <c:pt idx="59">
                  <c:v>92886.23</c:v>
                </c:pt>
                <c:pt idx="60">
                  <c:v>95865.635999999999</c:v>
                </c:pt>
                <c:pt idx="61">
                  <c:v>94198.667000000001</c:v>
                </c:pt>
                <c:pt idx="62">
                  <c:v>95535.512000000002</c:v>
                </c:pt>
                <c:pt idx="63">
                  <c:v>83839.150999999998</c:v>
                </c:pt>
                <c:pt idx="64">
                  <c:v>83011.941000000006</c:v>
                </c:pt>
                <c:pt idx="65">
                  <c:v>82866.555999999997</c:v>
                </c:pt>
                <c:pt idx="66">
                  <c:v>82183.418000000005</c:v>
                </c:pt>
                <c:pt idx="67">
                  <c:v>81771.577999999994</c:v>
                </c:pt>
                <c:pt idx="68">
                  <c:v>81507.77</c:v>
                </c:pt>
                <c:pt idx="69">
                  <c:v>81656.573999999993</c:v>
                </c:pt>
                <c:pt idx="70">
                  <c:v>81604.683000000005</c:v>
                </c:pt>
                <c:pt idx="71">
                  <c:v>78595.811000000002</c:v>
                </c:pt>
                <c:pt idx="72">
                  <c:v>79210.945000000007</c:v>
                </c:pt>
                <c:pt idx="73">
                  <c:v>79320.659</c:v>
                </c:pt>
                <c:pt idx="74">
                  <c:v>79179.385999999999</c:v>
                </c:pt>
                <c:pt idx="75">
                  <c:v>79976.995999999999</c:v>
                </c:pt>
                <c:pt idx="76">
                  <c:v>79644.505000000005</c:v>
                </c:pt>
                <c:pt idx="77">
                  <c:v>80665.501999999993</c:v>
                </c:pt>
                <c:pt idx="78">
                  <c:v>80528.581000000006</c:v>
                </c:pt>
                <c:pt idx="79">
                  <c:v>78244.866999999998</c:v>
                </c:pt>
                <c:pt idx="80">
                  <c:v>78303.517000000007</c:v>
                </c:pt>
                <c:pt idx="81">
                  <c:v>78863.539000000004</c:v>
                </c:pt>
                <c:pt idx="82" formatCode="0.0">
                  <c:v>78825.100000000006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E7-414E-B5BE-165E083F340C}"/>
            </c:ext>
          </c:extLst>
        </c:ser>
        <c:ser>
          <c:idx val="6"/>
          <c:order val="6"/>
          <c:tx>
            <c:strRef>
              <c:f>'[thisquarter_final.xlsx]Quarterly data tables'!$A$627</c:f>
              <c:strCache>
                <c:ptCount val="1"/>
                <c:pt idx="0">
                  <c:v> Self Storage 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tables'!$R$627:$CV$627</c:f>
              <c:numCache>
                <c:formatCode>General</c:formatCode>
                <c:ptCount val="83"/>
                <c:pt idx="0">
                  <c:v>8769.741</c:v>
                </c:pt>
                <c:pt idx="1">
                  <c:v>8873.1589999999997</c:v>
                </c:pt>
                <c:pt idx="2">
                  <c:v>9709.3989999999994</c:v>
                </c:pt>
                <c:pt idx="3">
                  <c:v>11040.656999999999</c:v>
                </c:pt>
                <c:pt idx="4">
                  <c:v>11206.433999999999</c:v>
                </c:pt>
                <c:pt idx="5">
                  <c:v>11476.74</c:v>
                </c:pt>
                <c:pt idx="6">
                  <c:v>12365.174999999999</c:v>
                </c:pt>
                <c:pt idx="7">
                  <c:v>12714.335999999999</c:v>
                </c:pt>
                <c:pt idx="8">
                  <c:v>13185.786</c:v>
                </c:pt>
                <c:pt idx="9">
                  <c:v>13680.157999999999</c:v>
                </c:pt>
                <c:pt idx="10">
                  <c:v>15481.307000000001</c:v>
                </c:pt>
                <c:pt idx="11">
                  <c:v>15645.239</c:v>
                </c:pt>
                <c:pt idx="12">
                  <c:v>15848.745999999999</c:v>
                </c:pt>
                <c:pt idx="13">
                  <c:v>16163.741</c:v>
                </c:pt>
                <c:pt idx="14">
                  <c:v>16539.775000000001</c:v>
                </c:pt>
                <c:pt idx="15">
                  <c:v>16802.403999999999</c:v>
                </c:pt>
                <c:pt idx="16">
                  <c:v>15250.267</c:v>
                </c:pt>
                <c:pt idx="17">
                  <c:v>15290.143</c:v>
                </c:pt>
                <c:pt idx="18">
                  <c:v>15403.71</c:v>
                </c:pt>
                <c:pt idx="19">
                  <c:v>15526.644</c:v>
                </c:pt>
                <c:pt idx="20">
                  <c:v>15579.669</c:v>
                </c:pt>
                <c:pt idx="21">
                  <c:v>15600.556</c:v>
                </c:pt>
                <c:pt idx="22">
                  <c:v>15608.788</c:v>
                </c:pt>
                <c:pt idx="23">
                  <c:v>15657.66</c:v>
                </c:pt>
                <c:pt idx="24">
                  <c:v>15459.848</c:v>
                </c:pt>
                <c:pt idx="25">
                  <c:v>15708.297</c:v>
                </c:pt>
                <c:pt idx="26">
                  <c:v>15778.477000000001</c:v>
                </c:pt>
                <c:pt idx="27">
                  <c:v>15915.4</c:v>
                </c:pt>
                <c:pt idx="28">
                  <c:v>13788.262000000001</c:v>
                </c:pt>
                <c:pt idx="29">
                  <c:v>13895.407999999999</c:v>
                </c:pt>
                <c:pt idx="30">
                  <c:v>14068.17</c:v>
                </c:pt>
                <c:pt idx="31">
                  <c:v>17016.289000000001</c:v>
                </c:pt>
                <c:pt idx="32">
                  <c:v>14619.47</c:v>
                </c:pt>
                <c:pt idx="33">
                  <c:v>14767.567999999999</c:v>
                </c:pt>
                <c:pt idx="34">
                  <c:v>15070.638999999999</c:v>
                </c:pt>
                <c:pt idx="35">
                  <c:v>18583.687000000002</c:v>
                </c:pt>
                <c:pt idx="36">
                  <c:v>15257.153</c:v>
                </c:pt>
                <c:pt idx="37">
                  <c:v>15401.091</c:v>
                </c:pt>
                <c:pt idx="38">
                  <c:v>15794.624</c:v>
                </c:pt>
                <c:pt idx="39">
                  <c:v>20769.822</c:v>
                </c:pt>
                <c:pt idx="40">
                  <c:v>16930.740000000002</c:v>
                </c:pt>
                <c:pt idx="41">
                  <c:v>17202.253000000001</c:v>
                </c:pt>
                <c:pt idx="42">
                  <c:v>17562.716</c:v>
                </c:pt>
                <c:pt idx="43">
                  <c:v>22806.333999999999</c:v>
                </c:pt>
                <c:pt idx="44">
                  <c:v>18352.131000000001</c:v>
                </c:pt>
                <c:pt idx="45">
                  <c:v>19571.78</c:v>
                </c:pt>
                <c:pt idx="46">
                  <c:v>19863.556</c:v>
                </c:pt>
                <c:pt idx="47">
                  <c:v>26578.476999999999</c:v>
                </c:pt>
                <c:pt idx="48">
                  <c:v>20977.434000000001</c:v>
                </c:pt>
                <c:pt idx="49">
                  <c:v>21623.227999999999</c:v>
                </c:pt>
                <c:pt idx="50">
                  <c:v>23321.981</c:v>
                </c:pt>
                <c:pt idx="51">
                  <c:v>31511.351999999999</c:v>
                </c:pt>
                <c:pt idx="52">
                  <c:v>24094.53</c:v>
                </c:pt>
                <c:pt idx="53">
                  <c:v>24273.782999999999</c:v>
                </c:pt>
                <c:pt idx="54">
                  <c:v>24719.474999999999</c:v>
                </c:pt>
                <c:pt idx="55">
                  <c:v>33431.004000000001</c:v>
                </c:pt>
                <c:pt idx="56">
                  <c:v>25582.85</c:v>
                </c:pt>
                <c:pt idx="57">
                  <c:v>25849.580999999998</c:v>
                </c:pt>
                <c:pt idx="58">
                  <c:v>26304.197</c:v>
                </c:pt>
                <c:pt idx="59">
                  <c:v>35390.845999999998</c:v>
                </c:pt>
                <c:pt idx="60">
                  <c:v>27309.698</c:v>
                </c:pt>
                <c:pt idx="61">
                  <c:v>27996.994999999999</c:v>
                </c:pt>
                <c:pt idx="62">
                  <c:v>28469.671999999999</c:v>
                </c:pt>
                <c:pt idx="63">
                  <c:v>38247.678</c:v>
                </c:pt>
                <c:pt idx="64">
                  <c:v>29473.01</c:v>
                </c:pt>
                <c:pt idx="65">
                  <c:v>29792.866999999998</c:v>
                </c:pt>
                <c:pt idx="66">
                  <c:v>30752.919000000002</c:v>
                </c:pt>
                <c:pt idx="67">
                  <c:v>41626.716999999997</c:v>
                </c:pt>
                <c:pt idx="68">
                  <c:v>32589.003000000001</c:v>
                </c:pt>
                <c:pt idx="69">
                  <c:v>35550.750999999997</c:v>
                </c:pt>
                <c:pt idx="70">
                  <c:v>36978.112999999998</c:v>
                </c:pt>
                <c:pt idx="71">
                  <c:v>53788.19</c:v>
                </c:pt>
                <c:pt idx="72">
                  <c:v>54673.49</c:v>
                </c:pt>
                <c:pt idx="73">
                  <c:v>55670.413999999997</c:v>
                </c:pt>
                <c:pt idx="74">
                  <c:v>57579.887000000002</c:v>
                </c:pt>
                <c:pt idx="75">
                  <c:v>58460.97</c:v>
                </c:pt>
                <c:pt idx="76">
                  <c:v>58934.226999999999</c:v>
                </c:pt>
                <c:pt idx="77">
                  <c:v>51150.267</c:v>
                </c:pt>
                <c:pt idx="78">
                  <c:v>68147.101999999999</c:v>
                </c:pt>
                <c:pt idx="79">
                  <c:v>67984.637000000002</c:v>
                </c:pt>
                <c:pt idx="80">
                  <c:v>68255.053</c:v>
                </c:pt>
                <c:pt idx="81">
                  <c:v>68569.039999999994</c:v>
                </c:pt>
                <c:pt idx="82" formatCode="0.0">
                  <c:v>69585.646999999997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E7-414E-B5BE-165E083F340C}"/>
            </c:ext>
          </c:extLst>
        </c:ser>
        <c:ser>
          <c:idx val="7"/>
          <c:order val="7"/>
          <c:tx>
            <c:strRef>
              <c:f>'[thisquarter_final.xlsx]Quarterly data tables'!$A$628</c:f>
              <c:strCache>
                <c:ptCount val="1"/>
                <c:pt idx="0">
                  <c:v> Health Care </c:v>
                </c:pt>
              </c:strCache>
              <c:extLst xmlns:c15="http://schemas.microsoft.com/office/drawing/2012/chart"/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tables'!$R$628:$CV$628</c:f>
              <c:numCache>
                <c:formatCode>General</c:formatCode>
                <c:ptCount val="83"/>
                <c:pt idx="0">
                  <c:v>12986.599</c:v>
                </c:pt>
                <c:pt idx="1">
                  <c:v>13573.842000000001</c:v>
                </c:pt>
                <c:pt idx="2">
                  <c:v>14347.453</c:v>
                </c:pt>
                <c:pt idx="3">
                  <c:v>13026.609</c:v>
                </c:pt>
                <c:pt idx="4">
                  <c:v>14978.251</c:v>
                </c:pt>
                <c:pt idx="5">
                  <c:v>16999.216</c:v>
                </c:pt>
                <c:pt idx="6">
                  <c:v>17621.052</c:v>
                </c:pt>
                <c:pt idx="7">
                  <c:v>18814.605</c:v>
                </c:pt>
                <c:pt idx="8">
                  <c:v>19421.61</c:v>
                </c:pt>
                <c:pt idx="9">
                  <c:v>20174.574000000001</c:v>
                </c:pt>
                <c:pt idx="10">
                  <c:v>20633.902999999998</c:v>
                </c:pt>
                <c:pt idx="11">
                  <c:v>25057.257000000001</c:v>
                </c:pt>
                <c:pt idx="12">
                  <c:v>25493.016</c:v>
                </c:pt>
                <c:pt idx="13">
                  <c:v>27469.201000000001</c:v>
                </c:pt>
                <c:pt idx="14">
                  <c:v>30393.512999999999</c:v>
                </c:pt>
                <c:pt idx="15">
                  <c:v>30284.04</c:v>
                </c:pt>
                <c:pt idx="16">
                  <c:v>30712.784</c:v>
                </c:pt>
                <c:pt idx="17">
                  <c:v>31460.275000000001</c:v>
                </c:pt>
                <c:pt idx="18">
                  <c:v>32310.489000000001</c:v>
                </c:pt>
                <c:pt idx="19">
                  <c:v>32773.677000000003</c:v>
                </c:pt>
                <c:pt idx="20">
                  <c:v>32882.305999999997</c:v>
                </c:pt>
                <c:pt idx="21">
                  <c:v>33129.177000000003</c:v>
                </c:pt>
                <c:pt idx="22">
                  <c:v>33891.550000000003</c:v>
                </c:pt>
                <c:pt idx="23">
                  <c:v>34758.213000000003</c:v>
                </c:pt>
                <c:pt idx="24">
                  <c:v>35748.196000000004</c:v>
                </c:pt>
                <c:pt idx="25">
                  <c:v>37123.300000000003</c:v>
                </c:pt>
                <c:pt idx="26">
                  <c:v>38398.853999999999</c:v>
                </c:pt>
                <c:pt idx="27">
                  <c:v>41274.572</c:v>
                </c:pt>
                <c:pt idx="28">
                  <c:v>43907.235000000001</c:v>
                </c:pt>
                <c:pt idx="29">
                  <c:v>46529.877</c:v>
                </c:pt>
                <c:pt idx="30">
                  <c:v>55318.682999999997</c:v>
                </c:pt>
                <c:pt idx="31">
                  <c:v>57371.472999999998</c:v>
                </c:pt>
                <c:pt idx="32">
                  <c:v>57424.964999999997</c:v>
                </c:pt>
                <c:pt idx="33">
                  <c:v>59266.709000000003</c:v>
                </c:pt>
                <c:pt idx="34">
                  <c:v>61244.572</c:v>
                </c:pt>
                <c:pt idx="35">
                  <c:v>64944.328000000001</c:v>
                </c:pt>
                <c:pt idx="36">
                  <c:v>68833.301000000007</c:v>
                </c:pt>
                <c:pt idx="37">
                  <c:v>70538.34</c:v>
                </c:pt>
                <c:pt idx="38">
                  <c:v>73996.395999999993</c:v>
                </c:pt>
                <c:pt idx="39">
                  <c:v>78772.282000000007</c:v>
                </c:pt>
                <c:pt idx="40">
                  <c:v>79865.686000000002</c:v>
                </c:pt>
                <c:pt idx="41">
                  <c:v>84014.535000000003</c:v>
                </c:pt>
                <c:pt idx="42">
                  <c:v>84024.558999999994</c:v>
                </c:pt>
                <c:pt idx="43">
                  <c:v>86553.284</c:v>
                </c:pt>
                <c:pt idx="44">
                  <c:v>91771.232000000004</c:v>
                </c:pt>
                <c:pt idx="45">
                  <c:v>97605.577000000005</c:v>
                </c:pt>
                <c:pt idx="46">
                  <c:v>104628.416</c:v>
                </c:pt>
                <c:pt idx="47">
                  <c:v>106362.238</c:v>
                </c:pt>
                <c:pt idx="48">
                  <c:v>107988.092</c:v>
                </c:pt>
                <c:pt idx="49">
                  <c:v>109285.086</c:v>
                </c:pt>
                <c:pt idx="50">
                  <c:v>113186.086</c:v>
                </c:pt>
                <c:pt idx="51">
                  <c:v>117893.94100000001</c:v>
                </c:pt>
                <c:pt idx="52">
                  <c:v>128306.606</c:v>
                </c:pt>
                <c:pt idx="53">
                  <c:v>133009.26800000001</c:v>
                </c:pt>
                <c:pt idx="54">
                  <c:v>136005.674</c:v>
                </c:pt>
                <c:pt idx="55">
                  <c:v>137141.467</c:v>
                </c:pt>
                <c:pt idx="56">
                  <c:v>137982.59599999999</c:v>
                </c:pt>
                <c:pt idx="57">
                  <c:v>131454.52299999999</c:v>
                </c:pt>
                <c:pt idx="58">
                  <c:v>135498.52600000001</c:v>
                </c:pt>
                <c:pt idx="59">
                  <c:v>135945.50700000001</c:v>
                </c:pt>
                <c:pt idx="60">
                  <c:v>138892.367</c:v>
                </c:pt>
                <c:pt idx="61">
                  <c:v>142996.82800000001</c:v>
                </c:pt>
                <c:pt idx="62">
                  <c:v>146705.56700000001</c:v>
                </c:pt>
                <c:pt idx="63">
                  <c:v>145696.41899999999</c:v>
                </c:pt>
                <c:pt idx="64">
                  <c:v>153741.53</c:v>
                </c:pt>
                <c:pt idx="65">
                  <c:v>153349.633</c:v>
                </c:pt>
                <c:pt idx="66">
                  <c:v>153158.41399999999</c:v>
                </c:pt>
                <c:pt idx="67">
                  <c:v>155082.95800000001</c:v>
                </c:pt>
                <c:pt idx="68">
                  <c:v>157282.375</c:v>
                </c:pt>
                <c:pt idx="69">
                  <c:v>161310.18299999999</c:v>
                </c:pt>
                <c:pt idx="70">
                  <c:v>164252.82800000001</c:v>
                </c:pt>
                <c:pt idx="71">
                  <c:v>168266.519</c:v>
                </c:pt>
                <c:pt idx="72">
                  <c:v>170997.606</c:v>
                </c:pt>
                <c:pt idx="73">
                  <c:v>172233.93799999999</c:v>
                </c:pt>
                <c:pt idx="74">
                  <c:v>173177.83</c:v>
                </c:pt>
                <c:pt idx="75">
                  <c:v>176068.41399999999</c:v>
                </c:pt>
                <c:pt idx="76">
                  <c:v>176171.14499999999</c:v>
                </c:pt>
                <c:pt idx="77">
                  <c:v>179496.70300000001</c:v>
                </c:pt>
                <c:pt idx="78">
                  <c:v>180079.11600000001</c:v>
                </c:pt>
                <c:pt idx="79">
                  <c:v>184678.52100000001</c:v>
                </c:pt>
                <c:pt idx="80">
                  <c:v>182949.43100000001</c:v>
                </c:pt>
                <c:pt idx="81">
                  <c:v>184911.95</c:v>
                </c:pt>
                <c:pt idx="82" formatCode="0.0">
                  <c:v>187074.46400000001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8E7-414E-B5BE-165E083F340C}"/>
            </c:ext>
          </c:extLst>
        </c:ser>
        <c:ser>
          <c:idx val="8"/>
          <c:order val="8"/>
          <c:tx>
            <c:strRef>
              <c:f>'[thisquarter_final.xlsx]Quarterly data tables'!$A$629</c:f>
              <c:strCache>
                <c:ptCount val="1"/>
                <c:pt idx="0">
                  <c:v> Timberland </c:v>
                </c:pt>
              </c:strCache>
              <c:extLst xmlns:c15="http://schemas.microsoft.com/office/drawing/2012/chart"/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tables'!$R$629:$CV$629</c:f>
              <c:numCache>
                <c:formatCode>General</c:formatCode>
                <c:ptCount val="83"/>
                <c:pt idx="0">
                  <c:v>6413.5519999999997</c:v>
                </c:pt>
                <c:pt idx="1">
                  <c:v>6356.9359999999997</c:v>
                </c:pt>
                <c:pt idx="2">
                  <c:v>6438.1130000000003</c:v>
                </c:pt>
                <c:pt idx="3">
                  <c:v>6452.8680000000004</c:v>
                </c:pt>
                <c:pt idx="4">
                  <c:v>6443.1949999999997</c:v>
                </c:pt>
                <c:pt idx="5">
                  <c:v>6379.8</c:v>
                </c:pt>
                <c:pt idx="6">
                  <c:v>6427.7969999999996</c:v>
                </c:pt>
                <c:pt idx="7">
                  <c:v>6609.4229999999998</c:v>
                </c:pt>
                <c:pt idx="8">
                  <c:v>6620.4290000000001</c:v>
                </c:pt>
                <c:pt idx="9">
                  <c:v>6526.759</c:v>
                </c:pt>
                <c:pt idx="10">
                  <c:v>6487.9579999999996</c:v>
                </c:pt>
                <c:pt idx="11">
                  <c:v>9002.8549999999996</c:v>
                </c:pt>
                <c:pt idx="12">
                  <c:v>6732.2389999999996</c:v>
                </c:pt>
                <c:pt idx="13">
                  <c:v>6714.1310000000003</c:v>
                </c:pt>
                <c:pt idx="14">
                  <c:v>6766.8339999999998</c:v>
                </c:pt>
                <c:pt idx="15">
                  <c:v>9175.9549999999999</c:v>
                </c:pt>
                <c:pt idx="16">
                  <c:v>6809.79</c:v>
                </c:pt>
                <c:pt idx="17">
                  <c:v>6967.0039999999999</c:v>
                </c:pt>
                <c:pt idx="18">
                  <c:v>6917.1769999999997</c:v>
                </c:pt>
                <c:pt idx="19">
                  <c:v>7475.7579999999998</c:v>
                </c:pt>
                <c:pt idx="20">
                  <c:v>6643.1260000000002</c:v>
                </c:pt>
                <c:pt idx="21">
                  <c:v>6577.6809999999996</c:v>
                </c:pt>
                <c:pt idx="22">
                  <c:v>6586.0450000000001</c:v>
                </c:pt>
                <c:pt idx="23">
                  <c:v>7261.4409999999998</c:v>
                </c:pt>
                <c:pt idx="24">
                  <c:v>6477.4750000000004</c:v>
                </c:pt>
                <c:pt idx="25">
                  <c:v>6459.4579999999996</c:v>
                </c:pt>
                <c:pt idx="26">
                  <c:v>6439.6949999999997</c:v>
                </c:pt>
                <c:pt idx="27">
                  <c:v>21131.612000000001</c:v>
                </c:pt>
                <c:pt idx="28">
                  <c:v>20349.151999999998</c:v>
                </c:pt>
                <c:pt idx="29">
                  <c:v>20355.441999999999</c:v>
                </c:pt>
                <c:pt idx="30">
                  <c:v>20150.038</c:v>
                </c:pt>
                <c:pt idx="31">
                  <c:v>20898.512999999999</c:v>
                </c:pt>
                <c:pt idx="32">
                  <c:v>20363.2</c:v>
                </c:pt>
                <c:pt idx="33">
                  <c:v>20331.440999999999</c:v>
                </c:pt>
                <c:pt idx="34">
                  <c:v>20227.046999999999</c:v>
                </c:pt>
                <c:pt idx="35">
                  <c:v>20861.341</c:v>
                </c:pt>
                <c:pt idx="36">
                  <c:v>19981.134999999998</c:v>
                </c:pt>
                <c:pt idx="37">
                  <c:v>20618.13</c:v>
                </c:pt>
                <c:pt idx="38">
                  <c:v>23505.194</c:v>
                </c:pt>
                <c:pt idx="39">
                  <c:v>25270.600999999999</c:v>
                </c:pt>
                <c:pt idx="40">
                  <c:v>24498.442999999999</c:v>
                </c:pt>
                <c:pt idx="41">
                  <c:v>22727.940999999999</c:v>
                </c:pt>
                <c:pt idx="42">
                  <c:v>22554.073</c:v>
                </c:pt>
                <c:pt idx="43">
                  <c:v>23635.013999999999</c:v>
                </c:pt>
                <c:pt idx="44">
                  <c:v>22410.707999999999</c:v>
                </c:pt>
                <c:pt idx="45">
                  <c:v>22514.239000000001</c:v>
                </c:pt>
                <c:pt idx="46">
                  <c:v>22320.86</c:v>
                </c:pt>
                <c:pt idx="47">
                  <c:v>19165.745999999999</c:v>
                </c:pt>
                <c:pt idx="48">
                  <c:v>19728.936000000002</c:v>
                </c:pt>
                <c:pt idx="49">
                  <c:v>23179.054</c:v>
                </c:pt>
                <c:pt idx="50">
                  <c:v>23195.668000000001</c:v>
                </c:pt>
                <c:pt idx="51">
                  <c:v>23086.31</c:v>
                </c:pt>
                <c:pt idx="52">
                  <c:v>22295.300999999999</c:v>
                </c:pt>
                <c:pt idx="53">
                  <c:v>21941.724999999999</c:v>
                </c:pt>
                <c:pt idx="54">
                  <c:v>21993.277999999998</c:v>
                </c:pt>
                <c:pt idx="55">
                  <c:v>21316.651000000002</c:v>
                </c:pt>
                <c:pt idx="56">
                  <c:v>22505.43</c:v>
                </c:pt>
                <c:pt idx="57">
                  <c:v>22418.495999999999</c:v>
                </c:pt>
                <c:pt idx="58">
                  <c:v>22450.955999999998</c:v>
                </c:pt>
                <c:pt idx="59">
                  <c:v>22470.814999999999</c:v>
                </c:pt>
                <c:pt idx="60">
                  <c:v>22742.196</c:v>
                </c:pt>
                <c:pt idx="61">
                  <c:v>22668.089</c:v>
                </c:pt>
                <c:pt idx="62">
                  <c:v>22340.133000000002</c:v>
                </c:pt>
                <c:pt idx="63">
                  <c:v>22254.776000000002</c:v>
                </c:pt>
                <c:pt idx="64">
                  <c:v>21845.668000000001</c:v>
                </c:pt>
                <c:pt idx="65">
                  <c:v>22840.523000000001</c:v>
                </c:pt>
                <c:pt idx="66">
                  <c:v>22395.351999999999</c:v>
                </c:pt>
                <c:pt idx="67">
                  <c:v>22914.137999999999</c:v>
                </c:pt>
                <c:pt idx="68">
                  <c:v>22744.25</c:v>
                </c:pt>
                <c:pt idx="69">
                  <c:v>22557.538</c:v>
                </c:pt>
                <c:pt idx="70">
                  <c:v>22129.147000000001</c:v>
                </c:pt>
                <c:pt idx="71">
                  <c:v>22503.499</c:v>
                </c:pt>
                <c:pt idx="72">
                  <c:v>22390.758999999998</c:v>
                </c:pt>
                <c:pt idx="73">
                  <c:v>22606.646000000001</c:v>
                </c:pt>
                <c:pt idx="74">
                  <c:v>23362.377</c:v>
                </c:pt>
                <c:pt idx="75">
                  <c:v>24047.241000000002</c:v>
                </c:pt>
                <c:pt idx="76">
                  <c:v>23924.138999999999</c:v>
                </c:pt>
                <c:pt idx="77">
                  <c:v>23860.927</c:v>
                </c:pt>
                <c:pt idx="78">
                  <c:v>23858.087</c:v>
                </c:pt>
                <c:pt idx="79">
                  <c:v>23981.668000000001</c:v>
                </c:pt>
                <c:pt idx="80">
                  <c:v>23915.414000000001</c:v>
                </c:pt>
                <c:pt idx="81">
                  <c:v>23883.784</c:v>
                </c:pt>
                <c:pt idx="82" formatCode="0.0">
                  <c:v>23747.66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E7-414E-B5BE-165E083F340C}"/>
            </c:ext>
          </c:extLst>
        </c:ser>
        <c:ser>
          <c:idx val="9"/>
          <c:order val="9"/>
          <c:tx>
            <c:strRef>
              <c:f>'[thisquarter_final.xlsx]Quarterly data tables'!$A$630</c:f>
              <c:strCache>
                <c:ptCount val="1"/>
                <c:pt idx="0">
                  <c:v> Telecommunications </c:v>
                </c:pt>
              </c:strCache>
              <c:extLst xmlns:c15="http://schemas.microsoft.com/office/drawing/2012/chart"/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tables'!$R$630:$CV$630</c:f>
              <c:numCache>
                <c:formatCode>General</c:formatCode>
                <c:ptCount val="83"/>
                <c:pt idx="39">
                  <c:v>10676.531999999999</c:v>
                </c:pt>
                <c:pt idx="40">
                  <c:v>14156.012000000001</c:v>
                </c:pt>
                <c:pt idx="41">
                  <c:v>14315.424000000001</c:v>
                </c:pt>
                <c:pt idx="42">
                  <c:v>14453.343999999999</c:v>
                </c:pt>
                <c:pt idx="43">
                  <c:v>25388.941999999999</c:v>
                </c:pt>
                <c:pt idx="44">
                  <c:v>15159.495999999999</c:v>
                </c:pt>
                <c:pt idx="45">
                  <c:v>22573.853999999999</c:v>
                </c:pt>
                <c:pt idx="46">
                  <c:v>23325.673999999999</c:v>
                </c:pt>
                <c:pt idx="47">
                  <c:v>37415.730000000003</c:v>
                </c:pt>
                <c:pt idx="48">
                  <c:v>23989.024000000001</c:v>
                </c:pt>
                <c:pt idx="49">
                  <c:v>24668.769</c:v>
                </c:pt>
                <c:pt idx="50">
                  <c:v>25169.764999999999</c:v>
                </c:pt>
                <c:pt idx="51">
                  <c:v>40577.338000000003</c:v>
                </c:pt>
                <c:pt idx="52">
                  <c:v>30987.600999999999</c:v>
                </c:pt>
                <c:pt idx="53">
                  <c:v>31591.510999999999</c:v>
                </c:pt>
                <c:pt idx="54">
                  <c:v>32392.256000000001</c:v>
                </c:pt>
                <c:pt idx="55">
                  <c:v>50921.254000000001</c:v>
                </c:pt>
                <c:pt idx="56">
                  <c:v>35716.046999999999</c:v>
                </c:pt>
                <c:pt idx="57">
                  <c:v>36361.396999999997</c:v>
                </c:pt>
                <c:pt idx="58">
                  <c:v>37087.779000000002</c:v>
                </c:pt>
                <c:pt idx="59">
                  <c:v>54209.572999999997</c:v>
                </c:pt>
                <c:pt idx="60">
                  <c:v>71626.938999999998</c:v>
                </c:pt>
                <c:pt idx="61">
                  <c:v>70743.054000000004</c:v>
                </c:pt>
                <c:pt idx="62">
                  <c:v>71891.570000000007</c:v>
                </c:pt>
                <c:pt idx="63">
                  <c:v>72943.714999999997</c:v>
                </c:pt>
                <c:pt idx="64">
                  <c:v>47925.377</c:v>
                </c:pt>
                <c:pt idx="65">
                  <c:v>48300.733999999997</c:v>
                </c:pt>
                <c:pt idx="66">
                  <c:v>49108.584999999999</c:v>
                </c:pt>
                <c:pt idx="67">
                  <c:v>76662.486000000004</c:v>
                </c:pt>
                <c:pt idx="68">
                  <c:v>50998.285000000003</c:v>
                </c:pt>
                <c:pt idx="69">
                  <c:v>51670.639000000003</c:v>
                </c:pt>
                <c:pt idx="70">
                  <c:v>52149.26</c:v>
                </c:pt>
                <c:pt idx="71">
                  <c:v>88518.224000000002</c:v>
                </c:pt>
                <c:pt idx="72">
                  <c:v>53375.093000000001</c:v>
                </c:pt>
                <c:pt idx="73">
                  <c:v>53738.993000000002</c:v>
                </c:pt>
                <c:pt idx="74">
                  <c:v>54109.877999999997</c:v>
                </c:pt>
                <c:pt idx="75">
                  <c:v>54358.548000000003</c:v>
                </c:pt>
                <c:pt idx="76">
                  <c:v>55845.648000000001</c:v>
                </c:pt>
                <c:pt idx="77">
                  <c:v>56330.455000000002</c:v>
                </c:pt>
                <c:pt idx="78">
                  <c:v>56647.603999999999</c:v>
                </c:pt>
                <c:pt idx="79">
                  <c:v>55842.999000000003</c:v>
                </c:pt>
                <c:pt idx="80">
                  <c:v>57149.197</c:v>
                </c:pt>
                <c:pt idx="81">
                  <c:v>57423.972000000002</c:v>
                </c:pt>
                <c:pt idx="82" formatCode="0.0">
                  <c:v>58029.248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E7-414E-B5BE-165E083F340C}"/>
            </c:ext>
          </c:extLst>
        </c:ser>
        <c:ser>
          <c:idx val="10"/>
          <c:order val="10"/>
          <c:tx>
            <c:strRef>
              <c:f>'[thisquarter_final.xlsx]Quarterly data tables'!$A$631</c:f>
              <c:strCache>
                <c:ptCount val="1"/>
                <c:pt idx="0">
                  <c:v> Data Centers </c:v>
                </c:pt>
              </c:strCache>
              <c:extLst xmlns:c15="http://schemas.microsoft.com/office/drawing/2012/chart"/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tables'!$R$631:$CV$631</c:f>
              <c:numCache>
                <c:formatCode>General</c:formatCode>
                <c:ptCount val="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818.39200000000005</c:v>
                </c:pt>
                <c:pt idx="4">
                  <c:v>889.803</c:v>
                </c:pt>
                <c:pt idx="5">
                  <c:v>1099.6990000000001</c:v>
                </c:pt>
                <c:pt idx="6">
                  <c:v>1173.3320000000001</c:v>
                </c:pt>
                <c:pt idx="7">
                  <c:v>1258.51</c:v>
                </c:pt>
                <c:pt idx="8">
                  <c:v>1289.2260000000001</c:v>
                </c:pt>
                <c:pt idx="9">
                  <c:v>1399.752</c:v>
                </c:pt>
                <c:pt idx="10">
                  <c:v>1626.979</c:v>
                </c:pt>
                <c:pt idx="11">
                  <c:v>1819.326</c:v>
                </c:pt>
                <c:pt idx="12">
                  <c:v>1937.5419999999999</c:v>
                </c:pt>
                <c:pt idx="13">
                  <c:v>2014.3340000000001</c:v>
                </c:pt>
                <c:pt idx="14">
                  <c:v>2222.2950000000001</c:v>
                </c:pt>
                <c:pt idx="15">
                  <c:v>3611.8310000000001</c:v>
                </c:pt>
                <c:pt idx="16">
                  <c:v>3719.7730000000001</c:v>
                </c:pt>
                <c:pt idx="17">
                  <c:v>3936.5160000000001</c:v>
                </c:pt>
                <c:pt idx="18">
                  <c:v>4214.9179999999997</c:v>
                </c:pt>
                <c:pt idx="19">
                  <c:v>4359.5460000000003</c:v>
                </c:pt>
                <c:pt idx="20">
                  <c:v>4470.0879999999997</c:v>
                </c:pt>
                <c:pt idx="21">
                  <c:v>4599.5069999999996</c:v>
                </c:pt>
                <c:pt idx="22">
                  <c:v>4889.1450000000004</c:v>
                </c:pt>
                <c:pt idx="23">
                  <c:v>5092.9210000000003</c:v>
                </c:pt>
                <c:pt idx="24">
                  <c:v>5478.9960000000001</c:v>
                </c:pt>
                <c:pt idx="25">
                  <c:v>5571.2129999999997</c:v>
                </c:pt>
                <c:pt idx="26">
                  <c:v>6421.0249999999996</c:v>
                </c:pt>
                <c:pt idx="27">
                  <c:v>7668.6629999999996</c:v>
                </c:pt>
                <c:pt idx="28">
                  <c:v>7879.3490000000002</c:v>
                </c:pt>
                <c:pt idx="29">
                  <c:v>8068.7650000000003</c:v>
                </c:pt>
                <c:pt idx="30">
                  <c:v>8411.0360000000001</c:v>
                </c:pt>
                <c:pt idx="31">
                  <c:v>8970.8649999999998</c:v>
                </c:pt>
                <c:pt idx="32">
                  <c:v>9552.5390000000007</c:v>
                </c:pt>
                <c:pt idx="33">
                  <c:v>9909.5310000000009</c:v>
                </c:pt>
                <c:pt idx="34">
                  <c:v>11511.731</c:v>
                </c:pt>
                <c:pt idx="35">
                  <c:v>11147.734</c:v>
                </c:pt>
                <c:pt idx="36">
                  <c:v>13064.87</c:v>
                </c:pt>
                <c:pt idx="37">
                  <c:v>13527.198</c:v>
                </c:pt>
                <c:pt idx="38">
                  <c:v>13851.282999999999</c:v>
                </c:pt>
                <c:pt idx="39">
                  <c:v>14106.629000000001</c:v>
                </c:pt>
                <c:pt idx="40">
                  <c:v>14378.96</c:v>
                </c:pt>
                <c:pt idx="41">
                  <c:v>14856.501</c:v>
                </c:pt>
                <c:pt idx="42">
                  <c:v>15011.74</c:v>
                </c:pt>
                <c:pt idx="43">
                  <c:v>14917.143</c:v>
                </c:pt>
                <c:pt idx="44">
                  <c:v>15164.05</c:v>
                </c:pt>
                <c:pt idx="45">
                  <c:v>15731.814</c:v>
                </c:pt>
                <c:pt idx="46">
                  <c:v>16173.027</c:v>
                </c:pt>
                <c:pt idx="47">
                  <c:v>24887.937999999998</c:v>
                </c:pt>
                <c:pt idx="48">
                  <c:v>17280.796999999999</c:v>
                </c:pt>
                <c:pt idx="49">
                  <c:v>17889.767</c:v>
                </c:pt>
                <c:pt idx="50">
                  <c:v>18574.851999999999</c:v>
                </c:pt>
                <c:pt idx="51">
                  <c:v>29126.508999999998</c:v>
                </c:pt>
                <c:pt idx="52">
                  <c:v>18429.669999999998</c:v>
                </c:pt>
                <c:pt idx="53">
                  <c:v>19003.442999999999</c:v>
                </c:pt>
                <c:pt idx="54">
                  <c:v>19616.174999999999</c:v>
                </c:pt>
                <c:pt idx="55">
                  <c:v>33556.660000000003</c:v>
                </c:pt>
                <c:pt idx="56">
                  <c:v>20986.368999999999</c:v>
                </c:pt>
                <c:pt idx="57">
                  <c:v>21528.149000000001</c:v>
                </c:pt>
                <c:pt idx="58">
                  <c:v>22214.332999999999</c:v>
                </c:pt>
                <c:pt idx="59">
                  <c:v>38526.506000000001</c:v>
                </c:pt>
                <c:pt idx="60">
                  <c:v>24505.358</c:v>
                </c:pt>
                <c:pt idx="61">
                  <c:v>25013.894</c:v>
                </c:pt>
                <c:pt idx="62">
                  <c:v>24341.113000000001</c:v>
                </c:pt>
                <c:pt idx="63">
                  <c:v>43593.23</c:v>
                </c:pt>
                <c:pt idx="64">
                  <c:v>29713.131000000001</c:v>
                </c:pt>
                <c:pt idx="65">
                  <c:v>30376.976999999999</c:v>
                </c:pt>
                <c:pt idx="66">
                  <c:v>32036.429</c:v>
                </c:pt>
                <c:pt idx="67">
                  <c:v>55518.851999999999</c:v>
                </c:pt>
                <c:pt idx="68">
                  <c:v>33528.406000000003</c:v>
                </c:pt>
                <c:pt idx="69">
                  <c:v>34593.358999999997</c:v>
                </c:pt>
                <c:pt idx="70">
                  <c:v>31588.506000000001</c:v>
                </c:pt>
                <c:pt idx="71">
                  <c:v>55887.110999999997</c:v>
                </c:pt>
                <c:pt idx="72">
                  <c:v>25131.652999999998</c:v>
                </c:pt>
                <c:pt idx="73">
                  <c:v>25376.902999999998</c:v>
                </c:pt>
                <c:pt idx="74">
                  <c:v>26129.992999999999</c:v>
                </c:pt>
                <c:pt idx="75">
                  <c:v>53702.785000000003</c:v>
                </c:pt>
                <c:pt idx="76">
                  <c:v>28369.314999999999</c:v>
                </c:pt>
                <c:pt idx="77">
                  <c:v>28379.002</c:v>
                </c:pt>
                <c:pt idx="78">
                  <c:v>27161.439999999999</c:v>
                </c:pt>
                <c:pt idx="79">
                  <c:v>57453.341</c:v>
                </c:pt>
                <c:pt idx="80">
                  <c:v>28356.205999999998</c:v>
                </c:pt>
                <c:pt idx="81">
                  <c:v>28681.634999999998</c:v>
                </c:pt>
                <c:pt idx="82" formatCode="0.0">
                  <c:v>30037.276999999998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8E7-414E-B5BE-165E083F340C}"/>
            </c:ext>
          </c:extLst>
        </c:ser>
        <c:ser>
          <c:idx val="11"/>
          <c:order val="11"/>
          <c:tx>
            <c:strRef>
              <c:f>'[thisquarter_final.xlsx]Quarterly data tables'!$A$632</c:f>
              <c:strCache>
                <c:ptCount val="1"/>
                <c:pt idx="0">
                  <c:v> Gaming 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tables'!$R$632:$CV$632</c:f>
              <c:numCache>
                <c:formatCode>General</c:formatCode>
                <c:ptCount val="83"/>
                <c:pt idx="68">
                  <c:v>9282.9719999999998</c:v>
                </c:pt>
                <c:pt idx="69">
                  <c:v>9963.4830000000002</c:v>
                </c:pt>
                <c:pt idx="70">
                  <c:v>9956.9159999999993</c:v>
                </c:pt>
                <c:pt idx="71">
                  <c:v>9918.7180000000008</c:v>
                </c:pt>
                <c:pt idx="72">
                  <c:v>9922.6540000000005</c:v>
                </c:pt>
                <c:pt idx="73">
                  <c:v>10064.175999999999</c:v>
                </c:pt>
                <c:pt idx="74">
                  <c:v>10062.6</c:v>
                </c:pt>
                <c:pt idx="75">
                  <c:v>10061.285</c:v>
                </c:pt>
                <c:pt idx="76">
                  <c:v>10724.397000000001</c:v>
                </c:pt>
                <c:pt idx="77">
                  <c:v>10707.616</c:v>
                </c:pt>
                <c:pt idx="78">
                  <c:v>10814.322</c:v>
                </c:pt>
                <c:pt idx="79">
                  <c:v>10821.261</c:v>
                </c:pt>
                <c:pt idx="80">
                  <c:v>10543.255999999999</c:v>
                </c:pt>
                <c:pt idx="81">
                  <c:v>10542.388999999999</c:v>
                </c:pt>
                <c:pt idx="82" formatCode="0.0">
                  <c:v>10567.545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8E7-414E-B5BE-165E083F340C}"/>
            </c:ext>
          </c:extLst>
        </c:ser>
        <c:ser>
          <c:idx val="13"/>
          <c:order val="13"/>
          <c:tx>
            <c:strRef>
              <c:f>'[thisquarter_final.xlsx]Quarterly data tables'!$A$633</c:f>
              <c:strCache>
                <c:ptCount val="1"/>
                <c:pt idx="0">
                  <c:v> Specialty </c:v>
                </c:pt>
              </c:strCache>
              <c:extLst xmlns:c15="http://schemas.microsoft.com/office/drawing/2012/chart"/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tables'!$R$633:$CV$633</c:f>
              <c:numCache>
                <c:formatCode>General</c:formatCode>
                <c:ptCount val="83"/>
                <c:pt idx="0">
                  <c:v>4342.3329999999996</c:v>
                </c:pt>
                <c:pt idx="1">
                  <c:v>4612.1989999999996</c:v>
                </c:pt>
                <c:pt idx="2">
                  <c:v>5414.3779999999997</c:v>
                </c:pt>
                <c:pt idx="3">
                  <c:v>8406.9</c:v>
                </c:pt>
                <c:pt idx="4">
                  <c:v>4586.4769999999999</c:v>
                </c:pt>
                <c:pt idx="5">
                  <c:v>3820.136</c:v>
                </c:pt>
                <c:pt idx="6">
                  <c:v>3907.5619999999999</c:v>
                </c:pt>
                <c:pt idx="7">
                  <c:v>3497.0650000000001</c:v>
                </c:pt>
                <c:pt idx="8">
                  <c:v>3773.2269999999999</c:v>
                </c:pt>
                <c:pt idx="9">
                  <c:v>5710.2179999999998</c:v>
                </c:pt>
                <c:pt idx="10">
                  <c:v>5746.8239999999996</c:v>
                </c:pt>
                <c:pt idx="11">
                  <c:v>3534.7449999999999</c:v>
                </c:pt>
                <c:pt idx="12">
                  <c:v>1549.2750000000001</c:v>
                </c:pt>
                <c:pt idx="13">
                  <c:v>1741.28</c:v>
                </c:pt>
                <c:pt idx="14">
                  <c:v>1811.636</c:v>
                </c:pt>
                <c:pt idx="15">
                  <c:v>1826.2280000000001</c:v>
                </c:pt>
                <c:pt idx="16">
                  <c:v>1827.8050000000001</c:v>
                </c:pt>
                <c:pt idx="17">
                  <c:v>1961.8530000000001</c:v>
                </c:pt>
                <c:pt idx="18">
                  <c:v>1964.895</c:v>
                </c:pt>
                <c:pt idx="19">
                  <c:v>1949.104</c:v>
                </c:pt>
                <c:pt idx="20">
                  <c:v>1950.9269999999999</c:v>
                </c:pt>
                <c:pt idx="21">
                  <c:v>1980.472</c:v>
                </c:pt>
                <c:pt idx="22">
                  <c:v>2005.9259999999999</c:v>
                </c:pt>
                <c:pt idx="23">
                  <c:v>2113.2669999999998</c:v>
                </c:pt>
                <c:pt idx="24">
                  <c:v>2317.8029999999999</c:v>
                </c:pt>
                <c:pt idx="25">
                  <c:v>2291.328</c:v>
                </c:pt>
                <c:pt idx="26">
                  <c:v>2306.8159999999998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1983.55</c:v>
                </c:pt>
                <c:pt idx="37">
                  <c:v>5662.2929999999997</c:v>
                </c:pt>
                <c:pt idx="38">
                  <c:v>5708.2030000000004</c:v>
                </c:pt>
                <c:pt idx="39">
                  <c:v>5629.7520000000004</c:v>
                </c:pt>
                <c:pt idx="40">
                  <c:v>5749.3469999999998</c:v>
                </c:pt>
                <c:pt idx="41">
                  <c:v>5773.9160000000002</c:v>
                </c:pt>
                <c:pt idx="42">
                  <c:v>5891.9009999999998</c:v>
                </c:pt>
                <c:pt idx="43">
                  <c:v>5695.2709999999997</c:v>
                </c:pt>
                <c:pt idx="44">
                  <c:v>6201.3739999999998</c:v>
                </c:pt>
                <c:pt idx="45">
                  <c:v>6342.951</c:v>
                </c:pt>
                <c:pt idx="46">
                  <c:v>6408.973</c:v>
                </c:pt>
                <c:pt idx="47">
                  <c:v>23375.54</c:v>
                </c:pt>
                <c:pt idx="48">
                  <c:v>24304.65</c:v>
                </c:pt>
                <c:pt idx="49">
                  <c:v>26677.572</c:v>
                </c:pt>
                <c:pt idx="50">
                  <c:v>27346.422999999999</c:v>
                </c:pt>
                <c:pt idx="51">
                  <c:v>27225.135999999999</c:v>
                </c:pt>
                <c:pt idx="52">
                  <c:v>21996.727999999999</c:v>
                </c:pt>
                <c:pt idx="53">
                  <c:v>23439.187000000002</c:v>
                </c:pt>
                <c:pt idx="54">
                  <c:v>23986.766</c:v>
                </c:pt>
                <c:pt idx="55">
                  <c:v>24474.449000000001</c:v>
                </c:pt>
                <c:pt idx="56">
                  <c:v>27233.302</c:v>
                </c:pt>
                <c:pt idx="57">
                  <c:v>27446.164000000001</c:v>
                </c:pt>
                <c:pt idx="58">
                  <c:v>27753.113000000001</c:v>
                </c:pt>
                <c:pt idx="59">
                  <c:v>32099.249</c:v>
                </c:pt>
                <c:pt idx="60">
                  <c:v>37466.271999999997</c:v>
                </c:pt>
                <c:pt idx="61">
                  <c:v>38353.701999999997</c:v>
                </c:pt>
                <c:pt idx="62">
                  <c:v>38389.188000000002</c:v>
                </c:pt>
                <c:pt idx="63">
                  <c:v>38002.091999999997</c:v>
                </c:pt>
                <c:pt idx="64">
                  <c:v>38276.125</c:v>
                </c:pt>
                <c:pt idx="65">
                  <c:v>38483.502</c:v>
                </c:pt>
                <c:pt idx="66">
                  <c:v>37685.410000000003</c:v>
                </c:pt>
                <c:pt idx="67">
                  <c:v>37505.004999999997</c:v>
                </c:pt>
                <c:pt idx="68">
                  <c:v>28729.258999999998</c:v>
                </c:pt>
                <c:pt idx="69">
                  <c:v>29167.421999999999</c:v>
                </c:pt>
                <c:pt idx="70">
                  <c:v>24428.44</c:v>
                </c:pt>
                <c:pt idx="71">
                  <c:v>29392.969000000001</c:v>
                </c:pt>
                <c:pt idx="72">
                  <c:v>30055.742999999999</c:v>
                </c:pt>
                <c:pt idx="73">
                  <c:v>30510.537</c:v>
                </c:pt>
                <c:pt idx="74">
                  <c:v>30697.968000000001</c:v>
                </c:pt>
                <c:pt idx="75">
                  <c:v>30312.36</c:v>
                </c:pt>
                <c:pt idx="76">
                  <c:v>31658.276000000002</c:v>
                </c:pt>
                <c:pt idx="77">
                  <c:v>31980.042000000001</c:v>
                </c:pt>
                <c:pt idx="78">
                  <c:v>32220.471000000001</c:v>
                </c:pt>
                <c:pt idx="79">
                  <c:v>30368.924999999999</c:v>
                </c:pt>
                <c:pt idx="80">
                  <c:v>32395.482</c:v>
                </c:pt>
                <c:pt idx="81">
                  <c:v>32559.279999999999</c:v>
                </c:pt>
                <c:pt idx="82" formatCode="0.0">
                  <c:v>33155.716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E7-414E-B5BE-165E083F3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3559952"/>
        <c:axId val="1043561264"/>
      </c:areaChart>
      <c:lineChart>
        <c:grouping val="standard"/>
        <c:varyColors val="0"/>
        <c:ser>
          <c:idx val="12"/>
          <c:order val="12"/>
          <c:tx>
            <c:strRef>
              <c:f>'[thisquarter_final.xlsx]Quarterly data tables'!$A$635</c:f>
              <c:strCache>
                <c:ptCount val="1"/>
                <c:pt idx="0">
                  <c:v> All Equity REITs </c:v>
                </c:pt>
              </c:strCache>
              <c:extLst xmlns:c15="http://schemas.microsoft.com/office/drawing/2012/chart"/>
            </c:strRef>
          </c:tx>
          <c:spPr>
            <a:ln w="412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'[2]Quarterly data tables'!$R$2:$CV$2</c:f>
              <c:numCache>
                <c:formatCode>0.0_);\(0.0\)</c:formatCode>
                <c:ptCount val="83"/>
                <c:pt idx="0">
                  <c:v>2004.1</c:v>
                </c:pt>
                <c:pt idx="1">
                  <c:v>2004.2</c:v>
                </c:pt>
                <c:pt idx="2">
                  <c:v>2004.3</c:v>
                </c:pt>
                <c:pt idx="3">
                  <c:v>2004.4</c:v>
                </c:pt>
                <c:pt idx="4">
                  <c:v>2005.1</c:v>
                </c:pt>
                <c:pt idx="5">
                  <c:v>2005.2</c:v>
                </c:pt>
                <c:pt idx="6">
                  <c:v>2005.3</c:v>
                </c:pt>
                <c:pt idx="7">
                  <c:v>2005.4</c:v>
                </c:pt>
                <c:pt idx="8">
                  <c:v>2006.1</c:v>
                </c:pt>
                <c:pt idx="9">
                  <c:v>2006.2</c:v>
                </c:pt>
                <c:pt idx="10">
                  <c:v>2006.3</c:v>
                </c:pt>
                <c:pt idx="11">
                  <c:v>2006.4</c:v>
                </c:pt>
                <c:pt idx="12">
                  <c:v>2007.1</c:v>
                </c:pt>
                <c:pt idx="13">
                  <c:v>2007.2</c:v>
                </c:pt>
                <c:pt idx="14">
                  <c:v>2007.3</c:v>
                </c:pt>
                <c:pt idx="15">
                  <c:v>2007.4</c:v>
                </c:pt>
                <c:pt idx="16">
                  <c:v>2008.1</c:v>
                </c:pt>
                <c:pt idx="17">
                  <c:v>2008.2</c:v>
                </c:pt>
                <c:pt idx="18">
                  <c:v>2008.3</c:v>
                </c:pt>
                <c:pt idx="19">
                  <c:v>2008.4</c:v>
                </c:pt>
                <c:pt idx="20">
                  <c:v>2009.1</c:v>
                </c:pt>
                <c:pt idx="21">
                  <c:v>2009.2</c:v>
                </c:pt>
                <c:pt idx="22">
                  <c:v>2009.3</c:v>
                </c:pt>
                <c:pt idx="23">
                  <c:v>2009.4</c:v>
                </c:pt>
                <c:pt idx="24">
                  <c:v>2010.1</c:v>
                </c:pt>
                <c:pt idx="25">
                  <c:v>2010.2</c:v>
                </c:pt>
                <c:pt idx="26">
                  <c:v>2010.3</c:v>
                </c:pt>
                <c:pt idx="27">
                  <c:v>2010.4</c:v>
                </c:pt>
                <c:pt idx="28">
                  <c:v>2011.1</c:v>
                </c:pt>
                <c:pt idx="29">
                  <c:v>2011.2</c:v>
                </c:pt>
                <c:pt idx="30">
                  <c:v>2011.3</c:v>
                </c:pt>
                <c:pt idx="31">
                  <c:v>2011.4</c:v>
                </c:pt>
                <c:pt idx="32">
                  <c:v>2012.1</c:v>
                </c:pt>
                <c:pt idx="33">
                  <c:v>2012.2</c:v>
                </c:pt>
                <c:pt idx="34">
                  <c:v>2012.3</c:v>
                </c:pt>
                <c:pt idx="35">
                  <c:v>2012.4</c:v>
                </c:pt>
                <c:pt idx="36">
                  <c:v>2013.1</c:v>
                </c:pt>
                <c:pt idx="37">
                  <c:v>2013.2</c:v>
                </c:pt>
                <c:pt idx="38">
                  <c:v>2013.3</c:v>
                </c:pt>
                <c:pt idx="39">
                  <c:v>2013.4</c:v>
                </c:pt>
                <c:pt idx="40">
                  <c:v>2014.1</c:v>
                </c:pt>
                <c:pt idx="41">
                  <c:v>2014.2</c:v>
                </c:pt>
                <c:pt idx="42">
                  <c:v>2014.3</c:v>
                </c:pt>
                <c:pt idx="43">
                  <c:v>2014.4</c:v>
                </c:pt>
                <c:pt idx="44">
                  <c:v>2015.1</c:v>
                </c:pt>
                <c:pt idx="45">
                  <c:v>2015.2</c:v>
                </c:pt>
                <c:pt idx="46">
                  <c:v>2015.3</c:v>
                </c:pt>
                <c:pt idx="47">
                  <c:v>2015.4</c:v>
                </c:pt>
                <c:pt idx="48">
                  <c:v>2016.1</c:v>
                </c:pt>
                <c:pt idx="49">
                  <c:v>2016.2</c:v>
                </c:pt>
                <c:pt idx="50">
                  <c:v>2016.3</c:v>
                </c:pt>
                <c:pt idx="51">
                  <c:v>2016.4</c:v>
                </c:pt>
                <c:pt idx="52">
                  <c:v>2017.1</c:v>
                </c:pt>
                <c:pt idx="53">
                  <c:v>2017.2</c:v>
                </c:pt>
                <c:pt idx="54">
                  <c:v>2017.3</c:v>
                </c:pt>
                <c:pt idx="55">
                  <c:v>2017.4</c:v>
                </c:pt>
                <c:pt idx="56">
                  <c:v>2018.1</c:v>
                </c:pt>
                <c:pt idx="57">
                  <c:v>2018.2</c:v>
                </c:pt>
                <c:pt idx="58">
                  <c:v>2018.3</c:v>
                </c:pt>
                <c:pt idx="59">
                  <c:v>2018.4</c:v>
                </c:pt>
                <c:pt idx="60" formatCode="General">
                  <c:v>2019.1</c:v>
                </c:pt>
                <c:pt idx="61" formatCode="General">
                  <c:v>2019.2</c:v>
                </c:pt>
                <c:pt idx="62" formatCode="General">
                  <c:v>2019.3</c:v>
                </c:pt>
                <c:pt idx="63" formatCode="General">
                  <c:v>2019.4</c:v>
                </c:pt>
                <c:pt idx="64" formatCode="General">
                  <c:v>2020.1</c:v>
                </c:pt>
                <c:pt idx="65" formatCode="General">
                  <c:v>2020.2</c:v>
                </c:pt>
                <c:pt idx="66" formatCode="General">
                  <c:v>2020.3</c:v>
                </c:pt>
                <c:pt idx="67" formatCode="General">
                  <c:v>2020.4</c:v>
                </c:pt>
                <c:pt idx="68" formatCode="General">
                  <c:v>2021.1</c:v>
                </c:pt>
                <c:pt idx="69" formatCode="General">
                  <c:v>2021.2</c:v>
                </c:pt>
                <c:pt idx="70" formatCode="General">
                  <c:v>2021.3</c:v>
                </c:pt>
                <c:pt idx="71" formatCode="General">
                  <c:v>2021.4</c:v>
                </c:pt>
                <c:pt idx="72" formatCode="General">
                  <c:v>2022.1</c:v>
                </c:pt>
                <c:pt idx="73" formatCode="General">
                  <c:v>2022.2</c:v>
                </c:pt>
                <c:pt idx="74" formatCode="General">
                  <c:v>2022.3</c:v>
                </c:pt>
                <c:pt idx="75" formatCode="General">
                  <c:v>2022.4</c:v>
                </c:pt>
                <c:pt idx="76" formatCode="General">
                  <c:v>2023.1</c:v>
                </c:pt>
                <c:pt idx="77" formatCode="General">
                  <c:v>2023.2</c:v>
                </c:pt>
                <c:pt idx="78" formatCode="General">
                  <c:v>2023.3</c:v>
                </c:pt>
                <c:pt idx="79" formatCode="General">
                  <c:v>2023.4</c:v>
                </c:pt>
                <c:pt idx="80" formatCode="General">
                  <c:v>2024.1</c:v>
                </c:pt>
                <c:pt idx="81" formatCode="General">
                  <c:v>2024.2</c:v>
                </c:pt>
                <c:pt idx="82" formatCode="General">
                  <c:v>2024.3</c:v>
                </c:pt>
              </c:numCache>
            </c:numRef>
          </c:cat>
          <c:val>
            <c:numRef>
              <c:f>'[2]Quarterly data tables'!$R$635:$CV$635</c:f>
              <c:numCache>
                <c:formatCode>_(* #,##0_);_(* \(#,##0\);_(* "-"??_);_(@_)</c:formatCode>
                <c:ptCount val="83"/>
                <c:pt idx="0">
                  <c:v>324047.83799999999</c:v>
                </c:pt>
                <c:pt idx="1">
                  <c:v>330651.32299999997</c:v>
                </c:pt>
                <c:pt idx="2">
                  <c:v>341050.87</c:v>
                </c:pt>
                <c:pt idx="3">
                  <c:v>369801.946</c:v>
                </c:pt>
                <c:pt idx="4">
                  <c:v>369558.02299999999</c:v>
                </c:pt>
                <c:pt idx="5">
                  <c:v>378762.15500000003</c:v>
                </c:pt>
                <c:pt idx="6">
                  <c:v>384318.44199999998</c:v>
                </c:pt>
                <c:pt idx="7">
                  <c:v>400081.67099999997</c:v>
                </c:pt>
                <c:pt idx="8">
                  <c:v>388848.402</c:v>
                </c:pt>
                <c:pt idx="9">
                  <c:v>409048.38199999998</c:v>
                </c:pt>
                <c:pt idx="10">
                  <c:v>410055.766</c:v>
                </c:pt>
                <c:pt idx="11">
                  <c:v>426799.34299999999</c:v>
                </c:pt>
                <c:pt idx="12">
                  <c:v>405891.43599999999</c:v>
                </c:pt>
                <c:pt idx="13">
                  <c:v>411871.22499999998</c:v>
                </c:pt>
                <c:pt idx="14">
                  <c:v>410276.61700000003</c:v>
                </c:pt>
                <c:pt idx="15">
                  <c:v>416860.772</c:v>
                </c:pt>
                <c:pt idx="16">
                  <c:v>410537.65700000001</c:v>
                </c:pt>
                <c:pt idx="17">
                  <c:v>411438.83799999999</c:v>
                </c:pt>
                <c:pt idx="18">
                  <c:v>411724.91800000001</c:v>
                </c:pt>
                <c:pt idx="19">
                  <c:v>395052.353</c:v>
                </c:pt>
                <c:pt idx="20">
                  <c:v>397111.261</c:v>
                </c:pt>
                <c:pt idx="21">
                  <c:v>398638.36700000003</c:v>
                </c:pt>
                <c:pt idx="22">
                  <c:v>401007.929</c:v>
                </c:pt>
                <c:pt idx="23">
                  <c:v>407233.44</c:v>
                </c:pt>
                <c:pt idx="24">
                  <c:v>411255.70600000001</c:v>
                </c:pt>
                <c:pt idx="25">
                  <c:v>416166.21299999999</c:v>
                </c:pt>
                <c:pt idx="26">
                  <c:v>427816.02600000001</c:v>
                </c:pt>
                <c:pt idx="27">
                  <c:v>478006.62800000003</c:v>
                </c:pt>
                <c:pt idx="28">
                  <c:v>485244.98700000002</c:v>
                </c:pt>
                <c:pt idx="29">
                  <c:v>503501.92499999999</c:v>
                </c:pt>
                <c:pt idx="30">
                  <c:v>518050.66</c:v>
                </c:pt>
                <c:pt idx="31">
                  <c:v>530293.59600000002</c:v>
                </c:pt>
                <c:pt idx="32">
                  <c:v>539611.98199999996</c:v>
                </c:pt>
                <c:pt idx="33">
                  <c:v>555871.40500000003</c:v>
                </c:pt>
                <c:pt idx="34">
                  <c:v>568714.71400000004</c:v>
                </c:pt>
                <c:pt idx="35">
                  <c:v>598056.65099999995</c:v>
                </c:pt>
                <c:pt idx="36">
                  <c:v>609468.29099999997</c:v>
                </c:pt>
                <c:pt idx="37">
                  <c:v>636102.19999999995</c:v>
                </c:pt>
                <c:pt idx="38">
                  <c:v>651546.74699999997</c:v>
                </c:pt>
                <c:pt idx="39">
                  <c:v>694715.85699999996</c:v>
                </c:pt>
                <c:pt idx="40">
                  <c:v>706199.39800000004</c:v>
                </c:pt>
                <c:pt idx="41">
                  <c:v>724536.755</c:v>
                </c:pt>
                <c:pt idx="42">
                  <c:v>736028.4</c:v>
                </c:pt>
                <c:pt idx="43">
                  <c:v>795262.63699999999</c:v>
                </c:pt>
                <c:pt idx="44">
                  <c:v>808970.71</c:v>
                </c:pt>
                <c:pt idx="45">
                  <c:v>844714.03399999999</c:v>
                </c:pt>
                <c:pt idx="46">
                  <c:v>858100.26</c:v>
                </c:pt>
                <c:pt idx="47">
                  <c:v>873426.56499999994</c:v>
                </c:pt>
                <c:pt idx="48">
                  <c:v>852574.31200000003</c:v>
                </c:pt>
                <c:pt idx="49">
                  <c:v>870346.51100000006</c:v>
                </c:pt>
                <c:pt idx="50">
                  <c:v>876513.78200000001</c:v>
                </c:pt>
                <c:pt idx="51">
                  <c:v>918529.93900000001</c:v>
                </c:pt>
                <c:pt idx="52">
                  <c:v>901907.24100000004</c:v>
                </c:pt>
                <c:pt idx="53">
                  <c:v>915244.66599999997</c:v>
                </c:pt>
                <c:pt idx="54">
                  <c:v>923779.478</c:v>
                </c:pt>
                <c:pt idx="55">
                  <c:v>970232.58100000001</c:v>
                </c:pt>
                <c:pt idx="56">
                  <c:v>952332.84499999997</c:v>
                </c:pt>
                <c:pt idx="57">
                  <c:v>947791.45200000005</c:v>
                </c:pt>
                <c:pt idx="58">
                  <c:v>956777.652</c:v>
                </c:pt>
                <c:pt idx="59">
                  <c:v>1004443.8639999999</c:v>
                </c:pt>
                <c:pt idx="60">
                  <c:v>1016678.81</c:v>
                </c:pt>
                <c:pt idx="61">
                  <c:v>1029171.845</c:v>
                </c:pt>
                <c:pt idx="62">
                  <c:v>1038985.88</c:v>
                </c:pt>
                <c:pt idx="63">
                  <c:v>1073157.6569999999</c:v>
                </c:pt>
                <c:pt idx="64">
                  <c:v>1048690.0220000001</c:v>
                </c:pt>
                <c:pt idx="65">
                  <c:v>1052503.0060000001</c:v>
                </c:pt>
                <c:pt idx="66">
                  <c:v>1063588.736</c:v>
                </c:pt>
                <c:pt idx="67">
                  <c:v>1138226.5220000001</c:v>
                </c:pt>
                <c:pt idx="68">
                  <c:v>1084184.54</c:v>
                </c:pt>
                <c:pt idx="69">
                  <c:v>1097230.9739999999</c:v>
                </c:pt>
                <c:pt idx="70">
                  <c:v>1090631.264</c:v>
                </c:pt>
                <c:pt idx="71">
                  <c:v>1199847.48</c:v>
                </c:pt>
                <c:pt idx="72">
                  <c:v>1147349.4709999999</c:v>
                </c:pt>
                <c:pt idx="73">
                  <c:v>1159129.193</c:v>
                </c:pt>
                <c:pt idx="74">
                  <c:v>1164503.7339999999</c:v>
                </c:pt>
                <c:pt idx="75">
                  <c:v>1232095.1370000001</c:v>
                </c:pt>
                <c:pt idx="76">
                  <c:v>1203210.6780000001</c:v>
                </c:pt>
                <c:pt idx="77">
                  <c:v>1210982.0460000001</c:v>
                </c:pt>
                <c:pt idx="78">
                  <c:v>1234331.527</c:v>
                </c:pt>
                <c:pt idx="79">
                  <c:v>1261785.584</c:v>
                </c:pt>
                <c:pt idx="80">
                  <c:v>1248059.7779999999</c:v>
                </c:pt>
                <c:pt idx="81">
                  <c:v>1248688.409</c:v>
                </c:pt>
                <c:pt idx="82" formatCode="0.0">
                  <c:v>1261227.9620000001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8E7-414E-B5BE-165E083F3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3559952"/>
        <c:axId val="1043561264"/>
      </c:lineChart>
      <c:catAx>
        <c:axId val="1043559952"/>
        <c:scaling>
          <c:orientation val="minMax"/>
        </c:scaling>
        <c:delete val="0"/>
        <c:axPos val="b"/>
        <c:numFmt formatCode="0_);\(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561264"/>
        <c:crosses val="autoZero"/>
        <c:auto val="1"/>
        <c:lblAlgn val="ctr"/>
        <c:lblOffset val="100"/>
        <c:tickLblSkip val="8"/>
        <c:tickMarkSkip val="4"/>
        <c:noMultiLvlLbl val="0"/>
      </c:catAx>
      <c:valAx>
        <c:axId val="1043561264"/>
        <c:scaling>
          <c:orientation val="minMax"/>
          <c:max val="140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55995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7649577434111546E-2"/>
          <c:y val="3.5764904386951624E-2"/>
          <c:w val="0.16763268073244578"/>
          <c:h val="0.5589057617797775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0.39601</cdr:y>
    </cdr:from>
    <cdr:to>
      <cdr:x>0.02795</cdr:x>
      <cdr:y>0.61353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561791" y="3047707"/>
          <a:ext cx="1365451" cy="241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/>
            <a:t>Billions of dollars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0.40995</cdr:y>
    </cdr:from>
    <cdr:to>
      <cdr:x>0.02003</cdr:x>
      <cdr:y>0.5496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86683" y="2189001"/>
          <a:ext cx="670565" cy="229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Months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0.39581</cdr:y>
    </cdr:from>
    <cdr:to>
      <cdr:x>0.01943</cdr:x>
      <cdr:y>0.53547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90650" y="2127777"/>
          <a:ext cx="671581" cy="222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Ratio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1.74526E-7</cdr:x>
      <cdr:y>0.32775</cdr:y>
    </cdr:from>
    <cdr:to>
      <cdr:x>0.02897</cdr:x>
      <cdr:y>0.58851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272459-1DCB-4173-A8A3-DFF1B210B526}"/>
            </a:ext>
          </a:extLst>
        </cdr:cNvPr>
        <cdr:cNvSpPr txBox="1"/>
      </cdr:nvSpPr>
      <cdr:spPr>
        <a:xfrm xmlns:a="http://schemas.openxmlformats.org/drawingml/2006/main" rot="16200000">
          <a:off x="-462774" y="2043349"/>
          <a:ext cx="1257538" cy="331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Percent of REITs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0.01224</cdr:y>
    </cdr:from>
    <cdr:to>
      <cdr:x>0.09139</cdr:x>
      <cdr:y>0.0612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E34DC1-23A3-4EFA-89E6-DBF011D4F610}"/>
            </a:ext>
          </a:extLst>
        </cdr:cNvPr>
        <cdr:cNvSpPr txBox="1"/>
      </cdr:nvSpPr>
      <cdr:spPr>
        <a:xfrm xmlns:a="http://schemas.openxmlformats.org/drawingml/2006/main">
          <a:off x="0" y="76815"/>
          <a:ext cx="791190" cy="307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000"/>
        </a:p>
      </cdr:txBody>
    </cdr:sp>
  </cdr:relSizeAnchor>
  <cdr:relSizeAnchor xmlns:cdr="http://schemas.openxmlformats.org/drawingml/2006/chartDrawing">
    <cdr:from>
      <cdr:x>0</cdr:x>
      <cdr:y>0.35973</cdr:y>
    </cdr:from>
    <cdr:to>
      <cdr:x>0.03099</cdr:x>
      <cdr:y>0.56178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9682D43-DD41-05CD-F1EA-AAB1FFF8D4B9}"/>
            </a:ext>
          </a:extLst>
        </cdr:cNvPr>
        <cdr:cNvSpPr txBox="1"/>
      </cdr:nvSpPr>
      <cdr:spPr>
        <a:xfrm xmlns:a="http://schemas.openxmlformats.org/drawingml/2006/main" rot="16200000">
          <a:off x="-500080" y="2758262"/>
          <a:ext cx="1268332" cy="268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0"/>
            <a:t>Billions of</a:t>
          </a:r>
          <a:r>
            <a:rPr lang="en-US" sz="1200" b="0" baseline="0"/>
            <a:t> dollars</a:t>
          </a:r>
          <a:endParaRPr lang="en-US" sz="12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8.72628E-8</cdr:x>
      <cdr:y>0.09615</cdr:y>
    </cdr:from>
    <cdr:to>
      <cdr:x>0.02644</cdr:x>
      <cdr:y>0.6973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AC6EE53-4557-44D0-8FAC-0D268252CCC8}"/>
            </a:ext>
          </a:extLst>
        </cdr:cNvPr>
        <cdr:cNvSpPr txBox="1"/>
      </cdr:nvSpPr>
      <cdr:spPr>
        <a:xfrm xmlns:a="http://schemas.openxmlformats.org/drawingml/2006/main" rot="16200000">
          <a:off x="-1298579" y="1762414"/>
          <a:ext cx="2900152" cy="302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/>
            <a:t>Ratio to annual interest expense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0.41195</cdr:y>
    </cdr:from>
    <cdr:to>
      <cdr:x>0.02927</cdr:x>
      <cdr:y>0.60188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69493" y="3055449"/>
          <a:ext cx="1192281" cy="253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/>
            <a:t>Billions of dollars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0.25609</cdr:y>
    </cdr:from>
    <cdr:to>
      <cdr:x>0.02543</cdr:x>
      <cdr:y>0.74391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395025" y="2262095"/>
          <a:ext cx="2349109" cy="291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Year-over-year percent change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0.36774</cdr:y>
    </cdr:from>
    <cdr:to>
      <cdr:x>0.02245</cdr:x>
      <cdr:y>0.63226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875359" y="2282629"/>
          <a:ext cx="1275638" cy="25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Billions of dollars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0.36359</cdr:y>
    </cdr:from>
    <cdr:to>
      <cdr:x>0.02305</cdr:x>
      <cdr:y>0.63641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26515" y="2282054"/>
          <a:ext cx="1317230" cy="264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0" dirty="0"/>
            <a:t>Billions of</a:t>
          </a:r>
          <a:r>
            <a:rPr lang="en-US" sz="1200" b="0" baseline="0" dirty="0"/>
            <a:t> dollars</a:t>
          </a:r>
          <a:endParaRPr lang="en-US" sz="1200" b="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0.31216</cdr:y>
    </cdr:from>
    <cdr:to>
      <cdr:x>0.01882</cdr:x>
      <cdr:y>0.59891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9682D43-DD41-05CD-F1EA-AAB1FFF8D4B9}"/>
            </a:ext>
          </a:extLst>
        </cdr:cNvPr>
        <cdr:cNvSpPr txBox="1"/>
      </cdr:nvSpPr>
      <cdr:spPr>
        <a:xfrm xmlns:a="http://schemas.openxmlformats.org/drawingml/2006/main" rot="16200000">
          <a:off x="-950758" y="2092133"/>
          <a:ext cx="1384868" cy="215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dirty="0"/>
            <a:t>Billions of</a:t>
          </a:r>
          <a:r>
            <a:rPr lang="en-US" sz="1200" b="0" baseline="0" dirty="0"/>
            <a:t> dollars</a:t>
          </a:r>
          <a:endParaRPr lang="en-US" sz="1200" b="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0.40808</cdr:y>
    </cdr:from>
    <cdr:to>
      <cdr:x>0.03096</cdr:x>
      <cdr:y>0.60984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9682D43-DD41-05CD-F1EA-AAB1FFF8D4B9}"/>
            </a:ext>
          </a:extLst>
        </cdr:cNvPr>
        <cdr:cNvSpPr txBox="1"/>
      </cdr:nvSpPr>
      <cdr:spPr>
        <a:xfrm xmlns:a="http://schemas.openxmlformats.org/drawingml/2006/main" rot="16200000">
          <a:off x="-500080" y="3065482"/>
          <a:ext cx="1268332" cy="268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0"/>
            <a:t>Billions of</a:t>
          </a:r>
          <a:r>
            <a:rPr lang="en-US" sz="1200" b="0" baseline="0"/>
            <a:t> dollars</a:t>
          </a:r>
          <a:endParaRPr lang="en-US" sz="1200" b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0.41753</cdr:y>
    </cdr:from>
    <cdr:to>
      <cdr:x>0.03099</cdr:x>
      <cdr:y>0.61958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9682D43-DD41-05CD-F1EA-AAB1FFF8D4B9}"/>
            </a:ext>
          </a:extLst>
        </cdr:cNvPr>
        <cdr:cNvSpPr txBox="1"/>
      </cdr:nvSpPr>
      <cdr:spPr>
        <a:xfrm xmlns:a="http://schemas.openxmlformats.org/drawingml/2006/main" rot="16200000">
          <a:off x="-500080" y="3121120"/>
          <a:ext cx="1268332" cy="268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0"/>
            <a:t>Billions of</a:t>
          </a:r>
          <a:r>
            <a:rPr lang="en-US" sz="1200" b="0" baseline="0"/>
            <a:t> dollars</a:t>
          </a:r>
          <a:endParaRPr lang="en-US" sz="1200" b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0.4302</cdr:y>
    </cdr:from>
    <cdr:to>
      <cdr:x>0.02064</cdr:x>
      <cdr:y>0.53923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09727" y="2209236"/>
          <a:ext cx="523583" cy="236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/>
            <a:t>Ratio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64C29-2050-4C8B-A84E-7C05B183B37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6F96B-1876-44AB-89EB-257D4CF3D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9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9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9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8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6F96B-1876-44AB-89EB-257D4CF3D0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185" y="1460501"/>
            <a:ext cx="11459633" cy="3019831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40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6" y="4662394"/>
            <a:ext cx="5607049" cy="121917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67" b="0">
                <a:solidFill>
                  <a:schemeClr val="tx2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2BF11-BFDE-1640-98FC-00016C04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13E9145-6075-08EF-1E9E-31285CDE3816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C0C9BD2-6578-F041-AFCD-656BAF9A8082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C569EAC-BE2B-F71A-94FE-270101B7A157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20D506-6404-1621-01E0-371B643F647F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0FED998-3C89-8ED7-C6E6-1EEB21CCD027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895C45-F73F-A1C3-8F91-CB8E3F062D7C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E79261-FCCF-E853-1B79-E9ECB7793C4B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66C8D1-BCF9-70C9-6A2A-4B553E54A8C1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50BA37-59F4-E1A0-1D3B-EF01CC309E20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7386257-0E2D-D4E7-3DFD-449A7F7329D3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087897-36F3-ADD4-E217-DE9912E46995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3DB63E-DF27-E047-B9B4-3A2EA0EAAE6B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44B1A1C-56BD-D164-B512-A9B35CA7D611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44CD9FF-7796-6F43-0BB7-FFDC43E71B30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04DC405-0B53-77DB-6800-90A8D592BA70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A163DD-548F-B94F-BA74-CFABECF10C10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7B3079D-67FF-6B1B-6811-BED8F6416045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284AAAD-91D0-1591-FCC8-345A4602CDEC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DA7FAB0-7715-95EC-5675-2F39855E01C7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4D3178-9FFD-D6A2-3AD0-5385898B0404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F533014-9A84-CC36-B4E0-2660FCF6A37B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F3EA8C-D688-F492-8EEE-704BDEC1500F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08B08D4-F294-CF33-E031-35658572274B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12ABC35-E509-AF07-218B-DB3FC7E31F6A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98A5A20-9DB7-88B1-FE40-64DCB9E03665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07235B-5508-8916-C30F-C5D99AF2D6C7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27AA901-BA32-92E7-91C4-5B0B3E526A24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1573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184" y="365759"/>
            <a:ext cx="5607051" cy="10947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5607051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184" y="6373921"/>
            <a:ext cx="5607048" cy="298827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366184" y="1828802"/>
            <a:ext cx="5607048" cy="4449233"/>
          </a:xfrm>
        </p:spPr>
        <p:txBody>
          <a:bodyPr/>
          <a:lstStyle>
            <a:lvl1pPr marL="457178" indent="-457178">
              <a:buClr>
                <a:schemeClr val="tx2"/>
              </a:buClr>
              <a:buSzPct val="100000"/>
              <a:buFont typeface="+mj-lt"/>
              <a:buAutoNum type="arabicPeriod"/>
              <a:defRPr sz="2133">
                <a:latin typeface="+mj-lt"/>
              </a:defRPr>
            </a:lvl1pPr>
            <a:lvl2pPr marL="689999" indent="-226473">
              <a:tabLst/>
              <a:defRPr/>
            </a:lvl2pPr>
            <a:lvl3pPr marL="918588" indent="-228589">
              <a:tabLst/>
              <a:defRPr/>
            </a:lvl3pPr>
            <a:lvl4pPr marL="1147177" indent="-228589">
              <a:tabLst/>
              <a:defRPr/>
            </a:lvl4pPr>
            <a:lvl5pPr marL="1375764" indent="-228589">
              <a:tabLst/>
              <a:defRPr/>
            </a:lvl5pPr>
            <a:lvl6pPr marL="1602237" indent="-226473">
              <a:tabLst/>
              <a:defRPr baseline="0"/>
            </a:lvl6pPr>
            <a:lvl7pPr marL="1830826" indent="-228589">
              <a:tabLst/>
              <a:defRPr baseline="0"/>
            </a:lvl7pPr>
            <a:lvl8pPr marL="2059415" indent="-228589">
              <a:tabLst/>
              <a:defRPr baseline="0"/>
            </a:lvl8pPr>
            <a:lvl9pPr marL="2285886" indent="-226473">
              <a:tabLst/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auto"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184" y="365759"/>
            <a:ext cx="5607051" cy="10947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5" y="914400"/>
            <a:ext cx="5607049" cy="546099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 b="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366186" y="1828802"/>
            <a:ext cx="5607049" cy="4449233"/>
          </a:xfrm>
        </p:spPr>
        <p:txBody>
          <a:bodyPr/>
          <a:lstStyle>
            <a:lvl1pPr marL="457178" indent="-457178">
              <a:buClr>
                <a:schemeClr val="accent2"/>
              </a:buClr>
              <a:buSzPct val="100000"/>
              <a:buFont typeface="+mj-lt"/>
              <a:buAutoNum type="arabicPeriod"/>
              <a:defRPr sz="2133">
                <a:solidFill>
                  <a:schemeClr val="bg1"/>
                </a:solidFill>
                <a:latin typeface="+mj-lt"/>
              </a:defRPr>
            </a:lvl1pPr>
            <a:lvl2pPr marL="689999" indent="-226473">
              <a:tabLst/>
              <a:defRPr>
                <a:solidFill>
                  <a:schemeClr val="bg1"/>
                </a:solidFill>
              </a:defRPr>
            </a:lvl2pPr>
            <a:lvl3pPr marL="918588" indent="-228589">
              <a:tabLst/>
              <a:defRPr>
                <a:solidFill>
                  <a:schemeClr val="bg1"/>
                </a:solidFill>
              </a:defRPr>
            </a:lvl3pPr>
            <a:lvl4pPr marL="1147177" indent="-228589">
              <a:tabLst/>
              <a:defRPr>
                <a:solidFill>
                  <a:schemeClr val="bg1"/>
                </a:solidFill>
              </a:defRPr>
            </a:lvl4pPr>
            <a:lvl5pPr marL="1375764" indent="-228589">
              <a:tabLst/>
              <a:defRPr>
                <a:solidFill>
                  <a:schemeClr val="bg1"/>
                </a:solidFill>
              </a:defRPr>
            </a:lvl5pPr>
            <a:lvl6pPr marL="1602237" indent="-226473">
              <a:tabLst/>
              <a:defRPr baseline="0">
                <a:solidFill>
                  <a:schemeClr val="bg1"/>
                </a:solidFill>
              </a:defRPr>
            </a:lvl6pPr>
            <a:lvl7pPr marL="1830826" indent="-228589">
              <a:tabLst/>
              <a:defRPr baseline="0">
                <a:solidFill>
                  <a:schemeClr val="bg1"/>
                </a:solidFill>
              </a:defRPr>
            </a:lvl7pPr>
            <a:lvl8pPr marL="2059415" indent="-228589">
              <a:tabLst/>
              <a:defRPr baseline="0">
                <a:solidFill>
                  <a:schemeClr val="bg1"/>
                </a:solidFill>
              </a:defRPr>
            </a:lvl8pPr>
            <a:lvl9pPr marL="2285886" indent="-226473">
              <a:tabLst/>
              <a:defRPr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CDC7C2-EF8F-92C1-D61D-901EA18C6972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8E1945D-6FB6-5525-3237-D8BE605DDB40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59E902-4C43-C6DD-A427-36487BE76887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4C16-5C7E-0741-A5DE-13FD7BE0D9BA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E7F911A-D3FD-ABF2-524D-8E40FEA6042B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4B913F6-C7E1-5B8A-4BD7-B8836B8ACC6C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659191B-2D78-4FC1-BD5E-BD40BD37EBE9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543DD7-2058-E268-9B5C-E364A33A9B63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1057EFC-82D2-4983-E581-5A7C407BCCEC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75DF05C-B76F-4586-9734-CA9430C65F44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B8221C5-0B93-A061-0B00-AF331B8641F3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8C488E-0B83-FF5D-54C1-440A78DEA309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29F4965-B07E-27F3-947F-677DF43AF378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554D8B6-D7FB-03F5-FD53-8698BAC6D4E3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850BFF4-F9C7-0FA6-30BA-DCE332596D28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DB35AA0-EAB5-F96E-6FD8-A00E85B883A9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608E08-5D98-78A1-07DD-92D2033C5320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600AFD5-DBEC-EA2E-1AF3-4DB78FA100A4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B82A8A7-17B6-EC48-12FF-06C64A39A236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9CA6D93-C918-D74A-90D1-705ACC4A0890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9C096BB-62E2-291D-6532-C69ADAFC1F3C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244344-8434-6519-595F-BED829A41AEE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3F9038C-935B-56A8-9655-EFEFE70EA6A0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9DCEF4D-7DFF-333C-A444-A6FE2D36CC11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83485B4-0B31-3F1D-2FE7-35F3235674A2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AF327D5-2C03-DCC8-F1A1-539FC6669696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DD10B15-1551-338F-6B6B-37BB7E2C15DD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D554-B2A5-D3F5-9AD6-B0F67C189A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83" y="6373922"/>
            <a:ext cx="9816191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EF13D-52AB-429D-93C6-189060B4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10464806" y="6376416"/>
            <a:ext cx="937260" cy="36576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E2BC91D-4C92-B82A-DE1B-3613A773EF51}"/>
              </a:ext>
            </a:extLst>
          </p:cNvPr>
          <p:cNvCxnSpPr/>
          <p:nvPr/>
        </p:nvCxnSpPr>
        <p:spPr>
          <a:xfrm>
            <a:off x="11480805" y="6376416"/>
            <a:ext cx="0" cy="3657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Slide Number Placeholder 8">
            <a:extLst>
              <a:ext uri="{FF2B5EF4-FFF2-40B4-BE49-F238E27FC236}">
                <a16:creationId xmlns:a16="http://schemas.microsoft.com/office/drawing/2014/main" id="{B9982161-13C3-36AD-F80E-966F964FE223}"/>
              </a:ext>
            </a:extLst>
          </p:cNvPr>
          <p:cNvSpPr txBox="1">
            <a:spLocks/>
          </p:cNvSpPr>
          <p:nvPr/>
        </p:nvSpPr>
        <p:spPr>
          <a:xfrm>
            <a:off x="11517216" y="6420443"/>
            <a:ext cx="674784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>
                <a:solidFill>
                  <a:schemeClr val="bg1"/>
                </a:solidFill>
              </a:rPr>
              <a:pPr/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84" y="1828801"/>
            <a:ext cx="8534400" cy="4449233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Clr>
                <a:schemeClr val="bg2"/>
              </a:buClr>
              <a:buFontTx/>
              <a:buNone/>
              <a:tabLst>
                <a:tab pos="455062" algn="l"/>
              </a:tabLst>
              <a:defRPr sz="2400">
                <a:solidFill>
                  <a:schemeClr val="tx1"/>
                </a:solidFill>
              </a:defRPr>
            </a:lvl1pPr>
            <a:lvl2pPr marL="232822" indent="-232822">
              <a:spcBef>
                <a:spcPts val="1600"/>
              </a:spcBef>
              <a:buFont typeface="Arial" pitchFamily="34" charset="0"/>
              <a:buChar char="▪"/>
              <a:defRPr sz="2400">
                <a:solidFill>
                  <a:schemeClr val="tx1"/>
                </a:solidFill>
              </a:defRPr>
            </a:lvl2pPr>
            <a:lvl3pPr marL="457178" indent="-224356"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 marL="687883" indent="-230706">
              <a:spcBef>
                <a:spcPts val="400"/>
              </a:spcBef>
              <a:defRPr sz="1600">
                <a:solidFill>
                  <a:schemeClr val="tx1"/>
                </a:solidFill>
              </a:defRPr>
            </a:lvl4pPr>
            <a:lvl5pPr marL="912239" indent="-224356">
              <a:spcBef>
                <a:spcPts val="400"/>
              </a:spcBef>
              <a:defRPr sz="1600">
                <a:solidFill>
                  <a:schemeClr val="tx1"/>
                </a:solidFill>
              </a:defRPr>
            </a:lvl5pPr>
            <a:lvl6pPr marL="1145061" indent="-232822">
              <a:spcBef>
                <a:spcPts val="400"/>
              </a:spcBef>
              <a:defRPr sz="1600">
                <a:solidFill>
                  <a:schemeClr val="tx1"/>
                </a:solidFill>
              </a:defRPr>
            </a:lvl6pPr>
            <a:lvl7pPr marL="1369416" indent="-224356">
              <a:spcBef>
                <a:spcPts val="400"/>
              </a:spcBef>
              <a:defRPr sz="1600">
                <a:solidFill>
                  <a:schemeClr val="tx1"/>
                </a:solidFill>
              </a:defRPr>
            </a:lvl7pPr>
            <a:lvl8pPr marL="1600120" indent="-230706">
              <a:spcBef>
                <a:spcPts val="400"/>
              </a:spcBef>
              <a:defRPr sz="1600">
                <a:solidFill>
                  <a:schemeClr val="tx1"/>
                </a:solidFill>
              </a:defRPr>
            </a:lvl8pPr>
            <a:lvl9pPr marL="1832942" indent="-232822">
              <a:spcBef>
                <a:spcPts val="400"/>
              </a:spcBef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1"/>
            <a:ext cx="8534401" cy="298827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7021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84" y="1828801"/>
            <a:ext cx="8534400" cy="4449233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Clr>
                <a:schemeClr val="bg2"/>
              </a:buClr>
              <a:buFontTx/>
              <a:buNone/>
              <a:tabLst>
                <a:tab pos="455062" algn="l"/>
              </a:tabLst>
              <a:defRPr sz="2400">
                <a:solidFill>
                  <a:schemeClr val="bg1"/>
                </a:solidFill>
              </a:defRPr>
            </a:lvl1pPr>
            <a:lvl2pPr marL="232822" indent="-232822">
              <a:spcBef>
                <a:spcPts val="1600"/>
              </a:spcBef>
              <a:buFont typeface="Arial" pitchFamily="34" charset="0"/>
              <a:buChar char="▪"/>
              <a:defRPr sz="2400">
                <a:solidFill>
                  <a:schemeClr val="bg1"/>
                </a:solidFill>
              </a:defRPr>
            </a:lvl2pPr>
            <a:lvl3pPr marL="457178" indent="-224356">
              <a:spcBef>
                <a:spcPts val="400"/>
              </a:spcBef>
              <a:defRPr sz="1600">
                <a:solidFill>
                  <a:schemeClr val="bg1"/>
                </a:solidFill>
              </a:defRPr>
            </a:lvl3pPr>
            <a:lvl4pPr marL="687883" indent="-230706">
              <a:spcBef>
                <a:spcPts val="400"/>
              </a:spcBef>
              <a:defRPr sz="1600">
                <a:solidFill>
                  <a:schemeClr val="bg1"/>
                </a:solidFill>
              </a:defRPr>
            </a:lvl4pPr>
            <a:lvl5pPr marL="912239" indent="-224356">
              <a:spcBef>
                <a:spcPts val="400"/>
              </a:spcBef>
              <a:defRPr sz="1600">
                <a:solidFill>
                  <a:schemeClr val="bg1"/>
                </a:solidFill>
              </a:defRPr>
            </a:lvl5pPr>
            <a:lvl6pPr marL="1145061" indent="-232822">
              <a:spcBef>
                <a:spcPts val="400"/>
              </a:spcBef>
              <a:defRPr sz="1600">
                <a:solidFill>
                  <a:schemeClr val="bg1"/>
                </a:solidFill>
              </a:defRPr>
            </a:lvl6pPr>
            <a:lvl7pPr marL="1369416" indent="-224356">
              <a:spcBef>
                <a:spcPts val="400"/>
              </a:spcBef>
              <a:defRPr sz="1600">
                <a:solidFill>
                  <a:schemeClr val="bg1"/>
                </a:solidFill>
              </a:defRPr>
            </a:lvl7pPr>
            <a:lvl8pPr marL="1600120" indent="-230706">
              <a:spcBef>
                <a:spcPts val="400"/>
              </a:spcBef>
              <a:defRPr sz="1600">
                <a:solidFill>
                  <a:schemeClr val="bg1"/>
                </a:solidFill>
              </a:defRPr>
            </a:lvl8pPr>
            <a:lvl9pPr marL="1832942" indent="-232822">
              <a:spcBef>
                <a:spcPts val="40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0"/>
            <a:ext cx="11459635" cy="546099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 b="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19B272-E218-5A2D-835F-DE37E4DA7996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79E226-AEAC-A201-9FB4-2161AC22FE6D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E99ED14-36EE-CA65-1E8C-95D352A16E83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9B7E7A-E0F4-5C64-20B9-94D5CE77D5EA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23F3D0-4F2E-82F1-CF7C-D0B8D0BA50D6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C61E333-9AC9-A17C-53CA-681415986CB1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09B84AE-65E6-8AF9-E03B-E32A7E3B5398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ECDF287-66C6-C904-3CE5-6A823EC4F038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A2B755-B15E-8E5A-3F91-918C09C07E2A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1F0ACC-AF16-A28B-D11B-823ADF03CFC9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75C2D50-0DDC-44AB-E299-D9DE890D4EB1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C8A11C-B9CE-0842-C158-828A79366F1B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A5E5512-9E68-9671-DF16-731CD0EFD84E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1299BF9-A3EA-4434-89EF-7AC884980576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F5F41C-A058-38C6-D737-F1C00099A452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A3E6D03-5F4C-FCE1-CB1E-3079BDA6CFC3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9234344-0B34-21E2-628E-DF0C8857E939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C444483-AF62-B11E-5850-5AF1FE808AF8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CBA478B-880F-0AF5-3E87-24FF65FAFBA0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138EFEC-8DD2-A8B9-B136-3EF5D191B98A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2CC60E6-82DF-860F-F36C-5D676C9E5256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5634F9B-A043-DCE0-24A2-22EE318D20AF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3215FB5-BBEF-DDB4-52E6-533C492CDCAA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2199812-185F-0ADC-64A8-7D781ED6A5E8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9CC5487-DC12-68EA-0716-9FCAF2EF0123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CDECF8-4D7C-2D3D-6992-7823EE2365EB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E3EA5C-BB2A-C47F-8877-0418A31C61BD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D95BF-A00D-341F-18B2-2F4BC2DA4B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84" y="6373922"/>
            <a:ext cx="9590616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336663-4108-F395-621D-3AD41A7F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10464806" y="6376416"/>
            <a:ext cx="937260" cy="36576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DF3F662-5600-807F-C0B1-95636C638EB0}"/>
              </a:ext>
            </a:extLst>
          </p:cNvPr>
          <p:cNvCxnSpPr/>
          <p:nvPr/>
        </p:nvCxnSpPr>
        <p:spPr>
          <a:xfrm>
            <a:off x="11480805" y="6376416"/>
            <a:ext cx="0" cy="3657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Slide Number Placeholder 8">
            <a:extLst>
              <a:ext uri="{FF2B5EF4-FFF2-40B4-BE49-F238E27FC236}">
                <a16:creationId xmlns:a16="http://schemas.microsoft.com/office/drawing/2014/main" id="{DD93250B-C68C-B099-3E4C-B3D731EF86B6}"/>
              </a:ext>
            </a:extLst>
          </p:cNvPr>
          <p:cNvSpPr txBox="1">
            <a:spLocks/>
          </p:cNvSpPr>
          <p:nvPr/>
        </p:nvSpPr>
        <p:spPr>
          <a:xfrm>
            <a:off x="11517216" y="6420443"/>
            <a:ext cx="674785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>
                <a:solidFill>
                  <a:schemeClr val="bg1"/>
                </a:solidFill>
              </a:rPr>
              <a:pPr/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3"/>
            <a:ext cx="8534401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4183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83" y="1828802"/>
            <a:ext cx="5608320" cy="4449233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496" y="1828802"/>
            <a:ext cx="5608320" cy="4449233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4" y="6373923"/>
            <a:ext cx="8534401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7437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83" y="2561137"/>
            <a:ext cx="5608320" cy="3716896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496" y="2561137"/>
            <a:ext cx="5608320" cy="3716896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4" y="6373923"/>
            <a:ext cx="8534401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66186" y="1828801"/>
            <a:ext cx="5608319" cy="73233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17499" y="1828801"/>
            <a:ext cx="5608319" cy="73233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1867" b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349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7"/>
          </p:nvPr>
        </p:nvSpPr>
        <p:spPr bwMode="auto">
          <a:xfrm>
            <a:off x="6096000" y="-2653"/>
            <a:ext cx="6096000" cy="6858000"/>
          </a:xfrm>
          <a:solidFill>
            <a:srgbClr val="F2F2F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185" y="365759"/>
            <a:ext cx="5607051" cy="10947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1"/>
            <a:ext cx="5607051" cy="298827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5607051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366186" y="1828802"/>
            <a:ext cx="5607049" cy="4449233"/>
          </a:xfrm>
        </p:spPr>
        <p:txBody>
          <a:bodyPr/>
          <a:lstStyle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A9251-B788-8422-C3A4-39479DE4E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1" y="6376416"/>
            <a:ext cx="937260" cy="365760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9512BF45-A785-403A-AA69-B6D76CCB0CF2}"/>
              </a:ext>
            </a:extLst>
          </p:cNvPr>
          <p:cNvSpPr txBox="1">
            <a:spLocks/>
          </p:cNvSpPr>
          <p:nvPr/>
        </p:nvSpPr>
        <p:spPr>
          <a:xfrm>
            <a:off x="11517210" y="6420443"/>
            <a:ext cx="674791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/>
              <a:pPr/>
              <a:t>‹#›</a:t>
            </a:fld>
            <a:endParaRPr lang="en-US" sz="1333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D72AF-CD1E-9AA4-06B3-08877328379B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6B75-66D8-BBF0-9E02-7E458FD09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185" y="1828801"/>
            <a:ext cx="11459633" cy="4449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44BBB-43B7-A7CE-E84F-96751008D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85" y="365760"/>
            <a:ext cx="11459633" cy="55068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Chart Slide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1CE19F-5466-0FEA-B902-70E81153EDB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94DD99-CD63-4E80-A20D-233528560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1"/>
            <a:ext cx="5607051" cy="298827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1067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158F9-6A4C-0FA6-30E8-CACA70028D98}"/>
              </a:ext>
            </a:extLst>
          </p:cNvPr>
          <p:cNvSpPr/>
          <p:nvPr/>
        </p:nvSpPr>
        <p:spPr>
          <a:xfrm>
            <a:off x="10464800" y="6373923"/>
            <a:ext cx="1524000" cy="484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34E56-9F2C-0C7D-42B8-8F43FA957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351" y="6376416"/>
            <a:ext cx="9372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185" y="365759"/>
            <a:ext cx="5607051" cy="10947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3"/>
            <a:ext cx="5607051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339841" y="914401"/>
            <a:ext cx="5485977" cy="5363632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5607051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6186" y="1828802"/>
            <a:ext cx="5607049" cy="4449233"/>
          </a:xfrm>
        </p:spPr>
        <p:txBody>
          <a:bodyPr/>
          <a:lstStyle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14239-466D-F612-A0F0-5FFF2212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1" y="6376416"/>
            <a:ext cx="937260" cy="365760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61E55155-AC70-4D0A-0854-D0BBC4B236F6}"/>
              </a:ext>
            </a:extLst>
          </p:cNvPr>
          <p:cNvSpPr txBox="1">
            <a:spLocks/>
          </p:cNvSpPr>
          <p:nvPr/>
        </p:nvSpPr>
        <p:spPr>
          <a:xfrm>
            <a:off x="11517210" y="6420443"/>
            <a:ext cx="674791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/>
              <a:pPr/>
              <a:t>‹#›</a:t>
            </a:fld>
            <a:endParaRPr lang="en-US" sz="1333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ADDA4D-550C-EEAB-770E-D1CE34F07896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0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66185" y="1460502"/>
            <a:ext cx="5607051" cy="298545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5" y="4572002"/>
            <a:ext cx="5607051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039088E-F569-D54D-B218-D849E9DC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6132253"/>
            <a:ext cx="2783417" cy="422799"/>
          </a:xfrm>
          <a:prstGeom prst="rect">
            <a:avLst/>
          </a:prstGeom>
        </p:spPr>
      </p:pic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96D9E98-99CE-5440-9FD3-7EE0A0221690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C35013-6189-C817-1276-33632320C968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D22C039-86BB-4D62-9B55-14306F86D8DA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3B8C352-07EC-898F-45BB-F75EF01F7376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81915AA-DDE7-FEF7-5B31-08A6DADA79AB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D47F0D-863E-23D7-C2E5-8702441EC084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E2ADE9-205D-FB07-DFFE-3AFB9605521B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658DBA-9A32-9246-A579-79A3B9068845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58B16FC-FED0-C2B3-5DB8-25FA706BEE2B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C12877-7368-F998-FB4F-A37CDB4284F1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6FDE93-8F3A-6014-5B50-4E261ACF07D3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C4211A7-3B2C-166A-132F-DA4B7B0908E8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4F6526E-9052-4A0F-7185-4F8BDE7FCE58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C6F524F-46C3-7C5A-B9C1-A315210E45DA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CFB4E78-0C9E-3047-F3B9-D76A4C460220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8CB6519-95D2-A324-5686-59E21E165E40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1D6C8E7-CE30-59EB-4FBE-5D4E9AFA2637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FF74B3E-9CD0-4488-52B5-8DEA014D631D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D27536-15BE-979A-7305-4B535E7269B3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DC7C26F-ED75-C05D-DC42-A076FA07F642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C0C21EF-4DAA-F441-7F97-88A3797BFA27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9C30592-62E3-D215-08E2-63CC541DBC54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CC2DB8-7112-ADBC-13E3-05400AAEF064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3280A9D-7824-F0F1-680A-5880077CF9B8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1177AAB-29B8-8391-FCF4-1584AC6ADDF0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6C95F53-9709-E086-43E4-6033E48B9D5C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81E8A7B-AE87-5D08-93DA-E48846059EBC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37322E-D702-5E23-83E6-CFDC9A62970C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9739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185" y="365759"/>
            <a:ext cx="5607051" cy="10947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83" y="1828802"/>
            <a:ext cx="5608320" cy="4449233"/>
          </a:xfrm>
        </p:spPr>
        <p:txBody>
          <a:bodyPr rIns="91440"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6" y="6373923"/>
            <a:ext cx="5608320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6"/>
          </p:nvPr>
        </p:nvSpPr>
        <p:spPr>
          <a:xfrm>
            <a:off x="6339841" y="914401"/>
            <a:ext cx="5486399" cy="5363632"/>
          </a:xfrm>
        </p:spPr>
        <p:txBody>
          <a:bodyPr vert="horz" lIns="0" tIns="0" rIns="0" bIns="0" rtlCol="0" anchor="ctr" anchorCtr="0">
            <a:normAutofit/>
          </a:bodyPr>
          <a:lstStyle>
            <a:lvl1pPr marL="150276" indent="-150276" algn="ctr">
              <a:buNone/>
              <a:defRPr lang="en-US"/>
            </a:lvl1pPr>
          </a:lstStyle>
          <a:p>
            <a:pPr marL="0" lvl="0" indent="0" algn="ctr"/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5607051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86637-6021-3448-541E-753524C1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1" y="6376416"/>
            <a:ext cx="937260" cy="365760"/>
          </a:xfrm>
          <a:prstGeom prst="rect">
            <a:avLst/>
          </a:prstGeom>
        </p:spPr>
      </p:pic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1374654-12E4-BBA1-F322-2CB3C0D256D2}"/>
              </a:ext>
            </a:extLst>
          </p:cNvPr>
          <p:cNvSpPr txBox="1">
            <a:spLocks/>
          </p:cNvSpPr>
          <p:nvPr/>
        </p:nvSpPr>
        <p:spPr>
          <a:xfrm>
            <a:off x="11517210" y="6420443"/>
            <a:ext cx="674791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/>
              <a:pPr/>
              <a:t>‹#›</a:t>
            </a:fld>
            <a:endParaRPr lang="en-US" sz="1333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5D5F8B-1379-3728-4FDF-EB6636519786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1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85" y="1828801"/>
            <a:ext cx="2681817" cy="4449233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/>
            </a:lvl7pPr>
            <a:lvl8pPr marL="1219140" indent="-146043">
              <a:tabLst/>
              <a:defRPr sz="1333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419" y="1828801"/>
            <a:ext cx="2681816" cy="4449233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3"/>
            <a:ext cx="8534403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6216656" y="1828801"/>
            <a:ext cx="2683931" cy="4449233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6"/>
          </p:nvPr>
        </p:nvSpPr>
        <p:spPr>
          <a:xfrm>
            <a:off x="9141885" y="1828801"/>
            <a:ext cx="2683931" cy="4449233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7396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5" y="6373923"/>
            <a:ext cx="8534403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66185" y="1828797"/>
            <a:ext cx="2682240" cy="365760"/>
          </a:xfrm>
          <a:solidFill>
            <a:schemeClr val="accent2"/>
          </a:solidFill>
        </p:spPr>
        <p:txBody>
          <a:bodyPr lIns="91440" tIns="0" rIns="9144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 1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290995" y="1828797"/>
            <a:ext cx="2682240" cy="365760"/>
          </a:xfrm>
          <a:solidFill>
            <a:schemeClr val="accent6"/>
          </a:solidFill>
        </p:spPr>
        <p:txBody>
          <a:bodyPr lIns="91440" tIns="0" rIns="9144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 2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18345" y="1828797"/>
            <a:ext cx="2682240" cy="365760"/>
          </a:xfrm>
          <a:solidFill>
            <a:schemeClr val="accent5"/>
          </a:solidFill>
        </p:spPr>
        <p:txBody>
          <a:bodyPr lIns="91440" tIns="0" rIns="9144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 3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9143576" y="1828797"/>
            <a:ext cx="2682240" cy="365760"/>
          </a:xfrm>
          <a:solidFill>
            <a:schemeClr val="accent4"/>
          </a:solidFill>
        </p:spPr>
        <p:txBody>
          <a:bodyPr lIns="91440" tIns="0" rIns="91440" bIns="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 4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66185" y="2374233"/>
            <a:ext cx="2681817" cy="3903801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/>
            </a:lvl7pPr>
            <a:lvl8pPr marL="1219140" indent="-146043">
              <a:tabLst/>
              <a:defRPr sz="1333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3291419" y="2374233"/>
            <a:ext cx="2681816" cy="3903801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5"/>
          </p:nvPr>
        </p:nvSpPr>
        <p:spPr>
          <a:xfrm>
            <a:off x="6216656" y="2374233"/>
            <a:ext cx="2683931" cy="3903801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6"/>
          </p:nvPr>
        </p:nvSpPr>
        <p:spPr>
          <a:xfrm>
            <a:off x="9141885" y="2374233"/>
            <a:ext cx="2683931" cy="3903801"/>
          </a:xfrm>
        </p:spPr>
        <p:txBody>
          <a:bodyPr>
            <a:normAutofit/>
          </a:bodyPr>
          <a:lstStyle>
            <a:lvl1pPr marL="154509" indent="-154509">
              <a:tabLst/>
              <a:defRPr sz="1600"/>
            </a:lvl1pPr>
            <a:lvl2pPr marL="309019" indent="-154509">
              <a:tabLst/>
              <a:defRPr sz="1333"/>
            </a:lvl2pPr>
            <a:lvl3pPr marL="463527" indent="-154509">
              <a:tabLst/>
              <a:defRPr sz="1333"/>
            </a:lvl3pPr>
            <a:lvl4pPr marL="609570" indent="-146043">
              <a:tabLst/>
              <a:defRPr sz="1333"/>
            </a:lvl4pPr>
            <a:lvl5pPr marL="764080" indent="-154509">
              <a:tabLst/>
              <a:defRPr sz="1333"/>
            </a:lvl5pPr>
            <a:lvl6pPr marL="918588" indent="-154509">
              <a:tabLst/>
              <a:defRPr sz="1333"/>
            </a:lvl6pPr>
            <a:lvl7pPr marL="1073097" indent="-154509">
              <a:tabLst/>
              <a:defRPr sz="1333" baseline="0"/>
            </a:lvl7pPr>
            <a:lvl8pPr marL="1219140" indent="-146043">
              <a:tabLst/>
              <a:defRPr sz="1333" baseline="0"/>
            </a:lvl8pPr>
            <a:lvl9pPr marL="1373648" indent="-154509">
              <a:tabLst/>
              <a:defRPr sz="1333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476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4" y="6373923"/>
            <a:ext cx="8534400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8913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6186" y="6373923"/>
            <a:ext cx="8534399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4F3C101-FF71-EAF4-71D8-6DDDE8570430}"/>
              </a:ext>
            </a:extLst>
          </p:cNvPr>
          <p:cNvSpPr>
            <a:spLocks noChangeAspect="1"/>
          </p:cNvSpPr>
          <p:nvPr/>
        </p:nvSpPr>
        <p:spPr bwMode="hidden">
          <a:xfrm>
            <a:off x="366185" y="990600"/>
            <a:ext cx="6095999" cy="4876800"/>
          </a:xfrm>
          <a:custGeom>
            <a:avLst/>
            <a:gdLst>
              <a:gd name="T0" fmla="*/ 0 w 4180"/>
              <a:gd name="T1" fmla="*/ 0 h 3359"/>
              <a:gd name="T2" fmla="*/ 0 w 4180"/>
              <a:gd name="T3" fmla="*/ 0 h 3359"/>
              <a:gd name="T4" fmla="*/ 0 w 4180"/>
              <a:gd name="T5" fmla="*/ 3359 h 3359"/>
              <a:gd name="T6" fmla="*/ 2409 w 4180"/>
              <a:gd name="T7" fmla="*/ 3359 h 3359"/>
              <a:gd name="T8" fmla="*/ 4180 w 4180"/>
              <a:gd name="T9" fmla="*/ 1679 h 3359"/>
              <a:gd name="T10" fmla="*/ 2409 w 4180"/>
              <a:gd name="T11" fmla="*/ 0 h 3359"/>
              <a:gd name="T12" fmla="*/ 0 w 4180"/>
              <a:gd name="T13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0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2409" y="3359"/>
                </a:lnTo>
                <a:lnTo>
                  <a:pt x="4180" y="1679"/>
                </a:lnTo>
                <a:lnTo>
                  <a:pt x="24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reeform 5"/>
          <p:cNvSpPr>
            <a:spLocks noChangeAspect="1"/>
          </p:cNvSpPr>
          <p:nvPr/>
        </p:nvSpPr>
        <p:spPr bwMode="hidden">
          <a:xfrm>
            <a:off x="366186" y="990600"/>
            <a:ext cx="6095999" cy="4876800"/>
          </a:xfrm>
          <a:custGeom>
            <a:avLst/>
            <a:gdLst>
              <a:gd name="T0" fmla="*/ 0 w 4180"/>
              <a:gd name="T1" fmla="*/ 0 h 3359"/>
              <a:gd name="T2" fmla="*/ 0 w 4180"/>
              <a:gd name="T3" fmla="*/ 0 h 3359"/>
              <a:gd name="T4" fmla="*/ 0 w 4180"/>
              <a:gd name="T5" fmla="*/ 3359 h 3359"/>
              <a:gd name="T6" fmla="*/ 2409 w 4180"/>
              <a:gd name="T7" fmla="*/ 3359 h 3359"/>
              <a:gd name="T8" fmla="*/ 4180 w 4180"/>
              <a:gd name="T9" fmla="*/ 1679 h 3359"/>
              <a:gd name="T10" fmla="*/ 2409 w 4180"/>
              <a:gd name="T11" fmla="*/ 0 h 3359"/>
              <a:gd name="T12" fmla="*/ 0 w 4180"/>
              <a:gd name="T13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0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2409" y="3359"/>
                </a:lnTo>
                <a:lnTo>
                  <a:pt x="4180" y="1679"/>
                </a:lnTo>
                <a:lnTo>
                  <a:pt x="24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31521" y="1600300"/>
            <a:ext cx="3663271" cy="3657400"/>
          </a:xfrm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</p:spTree>
    <p:extLst>
      <p:ext uri="{BB962C8B-B14F-4D97-AF65-F5344CB8AC3E}">
        <p14:creationId xmlns:p14="http://schemas.microsoft.com/office/powerpoint/2010/main" val="10974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74C939-2AAC-7584-820C-94EA847983A6}"/>
              </a:ext>
            </a:extLst>
          </p:cNvPr>
          <p:cNvSpPr>
            <a:spLocks noChangeAspect="1"/>
          </p:cNvSpPr>
          <p:nvPr/>
        </p:nvSpPr>
        <p:spPr bwMode="hidden">
          <a:xfrm>
            <a:off x="365760" y="990600"/>
            <a:ext cx="4876800" cy="4876800"/>
          </a:xfrm>
          <a:prstGeom prst="rect">
            <a:avLst/>
          </a:pr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 bwMode="hidden">
          <a:xfrm>
            <a:off x="365760" y="990600"/>
            <a:ext cx="4876800" cy="4876800"/>
          </a:xfrm>
          <a:prstGeom prst="rect">
            <a:avLst/>
          </a:pr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359198"/>
            <a:ext cx="4145281" cy="4139609"/>
          </a:xfrm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</p:spTree>
    <p:extLst>
      <p:ext uri="{BB962C8B-B14F-4D97-AF65-F5344CB8AC3E}">
        <p14:creationId xmlns:p14="http://schemas.microsoft.com/office/powerpoint/2010/main" val="2741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0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B9AE80B-CD4D-D954-BCD6-46E5AF7D0D29}"/>
              </a:ext>
            </a:extLst>
          </p:cNvPr>
          <p:cNvSpPr>
            <a:spLocks noChangeAspect="1"/>
          </p:cNvSpPr>
          <p:nvPr/>
        </p:nvSpPr>
        <p:spPr bwMode="hidden">
          <a:xfrm>
            <a:off x="366183" y="990600"/>
            <a:ext cx="6096000" cy="4876800"/>
          </a:xfrm>
          <a:custGeom>
            <a:avLst/>
            <a:gdLst>
              <a:gd name="T0" fmla="*/ 0 w 4200"/>
              <a:gd name="T1" fmla="*/ 0 h 3359"/>
              <a:gd name="T2" fmla="*/ 0 w 4200"/>
              <a:gd name="T3" fmla="*/ 0 h 3359"/>
              <a:gd name="T4" fmla="*/ 0 w 4200"/>
              <a:gd name="T5" fmla="*/ 3359 h 3359"/>
              <a:gd name="T6" fmla="*/ 4200 w 4200"/>
              <a:gd name="T7" fmla="*/ 3359 h 3359"/>
              <a:gd name="T8" fmla="*/ 2526 w 4200"/>
              <a:gd name="T9" fmla="*/ 0 h 3359"/>
              <a:gd name="T10" fmla="*/ 0 w 4200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00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4200" y="3359"/>
                </a:lnTo>
                <a:lnTo>
                  <a:pt x="25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/>
          <p:cNvSpPr>
            <a:spLocks noChangeAspect="1"/>
          </p:cNvSpPr>
          <p:nvPr/>
        </p:nvSpPr>
        <p:spPr bwMode="hidden">
          <a:xfrm>
            <a:off x="366183" y="990600"/>
            <a:ext cx="6096000" cy="4876800"/>
          </a:xfrm>
          <a:custGeom>
            <a:avLst/>
            <a:gdLst>
              <a:gd name="T0" fmla="*/ 0 w 4200"/>
              <a:gd name="T1" fmla="*/ 0 h 3359"/>
              <a:gd name="T2" fmla="*/ 0 w 4200"/>
              <a:gd name="T3" fmla="*/ 0 h 3359"/>
              <a:gd name="T4" fmla="*/ 0 w 4200"/>
              <a:gd name="T5" fmla="*/ 3359 h 3359"/>
              <a:gd name="T6" fmla="*/ 4200 w 4200"/>
              <a:gd name="T7" fmla="*/ 3359 h 3359"/>
              <a:gd name="T8" fmla="*/ 2526 w 4200"/>
              <a:gd name="T9" fmla="*/ 0 h 3359"/>
              <a:gd name="T10" fmla="*/ 0 w 4200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00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4200" y="3359"/>
                </a:lnTo>
                <a:lnTo>
                  <a:pt x="25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31521" y="1600300"/>
            <a:ext cx="3663271" cy="3657400"/>
          </a:xfrm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</p:spTree>
    <p:extLst>
      <p:ext uri="{BB962C8B-B14F-4D97-AF65-F5344CB8AC3E}">
        <p14:creationId xmlns:p14="http://schemas.microsoft.com/office/powerpoint/2010/main" val="36583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Placeholder 4">
            <a:extLst>
              <a:ext uri="{FF2B5EF4-FFF2-40B4-BE49-F238E27FC236}">
                <a16:creationId xmlns:a16="http://schemas.microsoft.com/office/drawing/2014/main" id="{36C81C1A-04DB-C5F4-56B6-2F0A03AAC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65" name="Freeform 9">
            <a:extLst>
              <a:ext uri="{FF2B5EF4-FFF2-40B4-BE49-F238E27FC236}">
                <a16:creationId xmlns:a16="http://schemas.microsoft.com/office/drawing/2014/main" id="{360B5596-13D8-52D3-5174-1CD04CE7C08A}"/>
              </a:ext>
            </a:extLst>
          </p:cNvPr>
          <p:cNvSpPr>
            <a:spLocks noChangeAspect="1"/>
          </p:cNvSpPr>
          <p:nvPr/>
        </p:nvSpPr>
        <p:spPr bwMode="hidden">
          <a:xfrm>
            <a:off x="366183" y="990600"/>
            <a:ext cx="7680960" cy="4876800"/>
          </a:xfrm>
          <a:custGeom>
            <a:avLst/>
            <a:gdLst>
              <a:gd name="T0" fmla="*/ 0 w 5279"/>
              <a:gd name="T1" fmla="*/ 0 h 3359"/>
              <a:gd name="T2" fmla="*/ 0 w 5279"/>
              <a:gd name="T3" fmla="*/ 0 h 3359"/>
              <a:gd name="T4" fmla="*/ 0 w 5279"/>
              <a:gd name="T5" fmla="*/ 3359 h 3359"/>
              <a:gd name="T6" fmla="*/ 5279 w 5279"/>
              <a:gd name="T7" fmla="*/ 3359 h 3359"/>
              <a:gd name="T8" fmla="*/ 3605 w 5279"/>
              <a:gd name="T9" fmla="*/ 0 h 3359"/>
              <a:gd name="T10" fmla="*/ 0 w 5279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79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5279" y="3359"/>
                </a:lnTo>
                <a:lnTo>
                  <a:pt x="36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" name="Freeform 9"/>
          <p:cNvSpPr>
            <a:spLocks noChangeAspect="1"/>
          </p:cNvSpPr>
          <p:nvPr/>
        </p:nvSpPr>
        <p:spPr bwMode="hidden">
          <a:xfrm>
            <a:off x="366183" y="990600"/>
            <a:ext cx="7680960" cy="4876800"/>
          </a:xfrm>
          <a:custGeom>
            <a:avLst/>
            <a:gdLst>
              <a:gd name="T0" fmla="*/ 0 w 5279"/>
              <a:gd name="T1" fmla="*/ 0 h 3359"/>
              <a:gd name="T2" fmla="*/ 0 w 5279"/>
              <a:gd name="T3" fmla="*/ 0 h 3359"/>
              <a:gd name="T4" fmla="*/ 0 w 5279"/>
              <a:gd name="T5" fmla="*/ 3359 h 3359"/>
              <a:gd name="T6" fmla="*/ 5279 w 5279"/>
              <a:gd name="T7" fmla="*/ 3359 h 3359"/>
              <a:gd name="T8" fmla="*/ 3605 w 5279"/>
              <a:gd name="T9" fmla="*/ 0 h 3359"/>
              <a:gd name="T10" fmla="*/ 0 w 5279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79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5279" y="3359"/>
                </a:lnTo>
                <a:lnTo>
                  <a:pt x="36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1519" y="1359198"/>
            <a:ext cx="4873023" cy="4139609"/>
          </a:xfrm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448202-4BC8-807D-1209-9EEFF46B06A9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F36737-85EE-5D1A-5FA4-D347153E052F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DDCA2A-3BB0-4F99-042F-35C37B5F6A4E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FFE2BE-915F-673E-AB60-16C958F8F348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779F719-3232-DCF5-33FD-8F26915FB3B9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AA4E0-F761-8314-F615-C3DB5500C991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D912FED-1DA1-EDA6-74FA-E3BF1B6CC638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A5F1BD-360C-7391-4D4E-FC5C63CAB9B7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3CA1D57-BAB8-7384-DD65-2C3FB6F8D779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8960BD1-EE53-FE6B-339B-06983524C7C9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F4E30E2-9639-F3C3-4CA5-91EFD3CBDBD0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B34851-66F7-81F9-0340-C6306E103CAE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75F7138-868E-5469-F4F3-1CD3C0057FAC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4A481C-2221-E5E9-7A9C-126665115243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B6AA01-D62E-0FF2-12AA-62E8C1AB3663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78CFCC-57CF-3DA0-AFDE-11EF5C935B74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B4E51B-4A27-C338-7123-13D95873C88D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C62213-BAAE-A596-A5BA-40B2DED21C74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1D2059-5A7A-EE3E-6E69-0DF3964E26C7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C39B80-DAA7-6A37-263F-477802887648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2EBB276-2DB1-CD68-1C91-7BD333B1738C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F53A047-0F10-A23D-C9F8-871BB3EABE7C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0F1F75B-72C1-B5D7-44C5-C96446B0D5B7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6916259-942C-B17C-0149-8BFDFB4E7809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4A58AB-8820-66E3-8725-FA97D95AE4F7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A2014C3-C990-C3F0-2C68-00A06477B1F0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A306248-36AD-C27A-A726-3B9129AF3DEE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04A20E-EB7D-8F83-11D0-99533AA2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1" y="6376416"/>
            <a:ext cx="937260" cy="365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230C5D-22D5-0281-B28B-097ED7E43624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2A530-C1F7-B7AA-3BDD-935F08BA2E66}"/>
              </a:ext>
            </a:extLst>
          </p:cNvPr>
          <p:cNvSpPr txBox="1">
            <a:spLocks/>
          </p:cNvSpPr>
          <p:nvPr/>
        </p:nvSpPr>
        <p:spPr>
          <a:xfrm>
            <a:off x="11517211" y="6420443"/>
            <a:ext cx="632932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/>
              <a:pPr/>
              <a:t>‹#›</a:t>
            </a:fld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7941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Placeholder 3">
            <a:extLst>
              <a:ext uri="{FF2B5EF4-FFF2-40B4-BE49-F238E27FC236}">
                <a16:creationId xmlns:a16="http://schemas.microsoft.com/office/drawing/2014/main" id="{946960AE-67E9-1476-2DB9-2104CAD9E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64" name="Freeform 9">
            <a:extLst>
              <a:ext uri="{FF2B5EF4-FFF2-40B4-BE49-F238E27FC236}">
                <a16:creationId xmlns:a16="http://schemas.microsoft.com/office/drawing/2014/main" id="{54F6DB51-E6B1-5C87-AC9D-2DD40720D846}"/>
              </a:ext>
            </a:extLst>
          </p:cNvPr>
          <p:cNvSpPr>
            <a:spLocks noChangeAspect="1"/>
          </p:cNvSpPr>
          <p:nvPr/>
        </p:nvSpPr>
        <p:spPr bwMode="hidden">
          <a:xfrm>
            <a:off x="366183" y="990600"/>
            <a:ext cx="7680960" cy="4876800"/>
          </a:xfrm>
          <a:custGeom>
            <a:avLst/>
            <a:gdLst>
              <a:gd name="T0" fmla="*/ 0 w 5279"/>
              <a:gd name="T1" fmla="*/ 0 h 3359"/>
              <a:gd name="T2" fmla="*/ 0 w 5279"/>
              <a:gd name="T3" fmla="*/ 0 h 3359"/>
              <a:gd name="T4" fmla="*/ 0 w 5279"/>
              <a:gd name="T5" fmla="*/ 3359 h 3359"/>
              <a:gd name="T6" fmla="*/ 5279 w 5279"/>
              <a:gd name="T7" fmla="*/ 3359 h 3359"/>
              <a:gd name="T8" fmla="*/ 3605 w 5279"/>
              <a:gd name="T9" fmla="*/ 0 h 3359"/>
              <a:gd name="T10" fmla="*/ 0 w 5279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79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5279" y="3359"/>
                </a:lnTo>
                <a:lnTo>
                  <a:pt x="36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" name="Freeform 9"/>
          <p:cNvSpPr>
            <a:spLocks noChangeAspect="1"/>
          </p:cNvSpPr>
          <p:nvPr/>
        </p:nvSpPr>
        <p:spPr bwMode="hidden">
          <a:xfrm>
            <a:off x="366183" y="990600"/>
            <a:ext cx="7680960" cy="4876800"/>
          </a:xfrm>
          <a:custGeom>
            <a:avLst/>
            <a:gdLst>
              <a:gd name="T0" fmla="*/ 0 w 5279"/>
              <a:gd name="T1" fmla="*/ 0 h 3359"/>
              <a:gd name="T2" fmla="*/ 0 w 5279"/>
              <a:gd name="T3" fmla="*/ 0 h 3359"/>
              <a:gd name="T4" fmla="*/ 0 w 5279"/>
              <a:gd name="T5" fmla="*/ 3359 h 3359"/>
              <a:gd name="T6" fmla="*/ 5279 w 5279"/>
              <a:gd name="T7" fmla="*/ 3359 h 3359"/>
              <a:gd name="T8" fmla="*/ 3605 w 5279"/>
              <a:gd name="T9" fmla="*/ 0 h 3359"/>
              <a:gd name="T10" fmla="*/ 0 w 5279"/>
              <a:gd name="T11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79" h="3359">
                <a:moveTo>
                  <a:pt x="0" y="0"/>
                </a:moveTo>
                <a:lnTo>
                  <a:pt x="0" y="0"/>
                </a:lnTo>
                <a:lnTo>
                  <a:pt x="0" y="3359"/>
                </a:lnTo>
                <a:lnTo>
                  <a:pt x="5279" y="3359"/>
                </a:lnTo>
                <a:lnTo>
                  <a:pt x="36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36576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731519" y="1359198"/>
            <a:ext cx="4873023" cy="4139609"/>
          </a:xfrm>
        </p:spPr>
        <p:txBody>
          <a:bodyPr anchor="ctr" anchorCtr="0">
            <a:normAutofit/>
          </a:bodyPr>
          <a:lstStyle>
            <a:lvl1pPr>
              <a:lnSpc>
                <a:spcPct val="90000"/>
              </a:lnSpc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388B75-4154-DDC5-3C84-5850BABF7E61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C9C41C-A262-EB68-2D60-4D28B57B0C01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12C7101-31F5-E512-F6E4-62E047A8594E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E6A603-A2DC-9EEB-4D8E-002868769190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E4C5C37-DD1E-36EB-CF31-5EA74E73E8CB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5320745-014F-422B-C627-8CAB2B2EEDDD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4D750E7-960A-5ED5-F0CA-122F4D6CD79F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8CBA078-3A8E-966F-6F2D-A2337255E8F1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C4A808-93F7-EE9F-33A9-6A88B91C6BDF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068972-A2B1-2D5C-A221-9A4CF73ABD9D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D94D1F-A0AA-0C26-1181-84E84E074793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AF78D1-ADCC-4D19-B41D-4997A46331CB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64A6F98-8D5E-7E37-4616-57594E869A43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8ADEEE-7AF9-C5C4-B261-5F61B81D1D68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3C8F33-B737-61BC-D7A8-B075DAE016DC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C49011C-C772-979A-0A39-6EE88F58327D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3ABC386-F581-2E8E-3116-FCE4FB080A1B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BDB2DE1-3A8B-74B8-91A9-558D7354E77F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5E6EAB2-066C-07F7-6EF2-FF31453ACFAF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16CDE1-332C-966C-F423-CC8802193BD4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0C09CB2-7FDE-E503-EAFC-A5770366FEF9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EB68E1-655F-7BAC-205A-3D6FE72B3117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EEC33C7-7ACE-AF9A-C0F0-1910BB811ABC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462B12A-B8FD-4985-158D-1EA692B4556A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6AC8A5D-1203-65DF-83E7-A81780C9F2F5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DF11214-C3E1-D484-2476-D042619F22E8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4DF5918-75AA-528F-8A58-77511D052AC2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07F68A-DC5C-7ADD-86B3-D01C9906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10465822" y="6376416"/>
            <a:ext cx="937260" cy="36576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75B904D-6DC4-1FB3-C0BE-27CD0EF5D9FE}"/>
              </a:ext>
            </a:extLst>
          </p:cNvPr>
          <p:cNvCxnSpPr/>
          <p:nvPr/>
        </p:nvCxnSpPr>
        <p:spPr>
          <a:xfrm>
            <a:off x="11481821" y="6376416"/>
            <a:ext cx="0" cy="3657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Slide Number Placeholder 8">
            <a:extLst>
              <a:ext uri="{FF2B5EF4-FFF2-40B4-BE49-F238E27FC236}">
                <a16:creationId xmlns:a16="http://schemas.microsoft.com/office/drawing/2014/main" id="{96928DA7-FA03-DD9B-C0C9-E215EE3ABD29}"/>
              </a:ext>
            </a:extLst>
          </p:cNvPr>
          <p:cNvSpPr txBox="1">
            <a:spLocks/>
          </p:cNvSpPr>
          <p:nvPr/>
        </p:nvSpPr>
        <p:spPr>
          <a:xfrm>
            <a:off x="11518232" y="6420443"/>
            <a:ext cx="673768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>
                <a:solidFill>
                  <a:schemeClr val="bg1"/>
                </a:solidFill>
              </a:rPr>
              <a:pPr/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6185" y="1460502"/>
            <a:ext cx="5607051" cy="298545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5" y="4572002"/>
            <a:ext cx="5607051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FCD78538-404A-F941-8DF4-FF62A3795591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1EA62D-B9EA-8378-E7EB-D7B2ABE804C4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E684A3D-D246-4809-FB1D-8FCC1EC71318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15030B8-E15C-7B9D-1DE8-F29901F6079B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1F0B82-1B86-5500-16AF-870B46EF042D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B2C5871-70BD-234E-D860-457F2727355C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B158D1B-7CE7-DA56-0C86-44D8652A6196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D3533BD-C88A-8E30-877B-A3901D5A2708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E11248F-FADA-5FD7-3B14-CE66F2D690D1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65F5726-33E6-D0D7-6575-5790919347BB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4424B94-F050-077C-D81C-205A18CBD6E0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BEFCEE1-FD54-E673-0F6F-91294153EEC1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843CD30-0661-6C08-D34B-0470164E8EE7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1AB8E92-31BA-B521-971B-11A2C2AEAFE7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2FFF11-C83B-5E05-CEB7-5500A82202F5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E0C754B-3071-BB8A-5DB0-C26D530C5826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9665FF-211E-E02A-8CE2-76F48B69C366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58B1074-455E-E2AD-F600-F0F5D91230F0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124F74-B411-3CA0-E4E3-183BF8E9BA20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D09EA45-2739-284B-ACDE-FE26D7036FE0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5EE9551-E31A-84DC-1273-85AD4E557510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3685F5-9752-C8FC-96EA-76715C25D608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60734E1-8129-AB41-3BC2-B489E6ABC753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014CD2-A564-C4A7-5970-9A833038588A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DF8E2A-1C76-237E-38E8-39E064E7D82E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0E7C2F-BA88-C2DB-DC47-E85A13E5765A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115D909-3045-2ADE-4B80-162552A112BF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D2056F-06B3-E180-94DD-87CAD7F178AB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3257F66B-07F7-95F7-C1B6-3EB017A6FA2C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2023</a:t>
            </a:r>
            <a:r>
              <a:rPr lang="en-US" sz="800" baseline="0" dirty="0">
                <a:latin typeface="+mj-lt"/>
              </a:rPr>
              <a:t> Nareit. All rights reserved.</a:t>
            </a:r>
            <a:endParaRPr lang="en-US" sz="800" dirty="0">
              <a:latin typeface="+mj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20B3786-3756-3615-7100-8DE315BE8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" y="364068"/>
            <a:ext cx="2925657" cy="4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6185" y="1828801"/>
            <a:ext cx="5607051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18767" y="1828801"/>
            <a:ext cx="5607048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2320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6185" y="1828801"/>
            <a:ext cx="5607051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18767" y="1828801"/>
            <a:ext cx="5607048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914400"/>
            <a:ext cx="11459635" cy="546099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 b="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EDE037-01BB-7500-BD33-EB5344B50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84" y="6373922"/>
            <a:ext cx="9489016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4AC085D-562A-AD5B-E279-0B3CFB6B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10464806" y="6376416"/>
            <a:ext cx="937260" cy="36576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446047-99BE-00B0-A6DF-C77ADE03C271}"/>
              </a:ext>
            </a:extLst>
          </p:cNvPr>
          <p:cNvCxnSpPr/>
          <p:nvPr/>
        </p:nvCxnSpPr>
        <p:spPr>
          <a:xfrm>
            <a:off x="11480805" y="6376416"/>
            <a:ext cx="0" cy="3657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Slide Number Placeholder 8">
            <a:extLst>
              <a:ext uri="{FF2B5EF4-FFF2-40B4-BE49-F238E27FC236}">
                <a16:creationId xmlns:a16="http://schemas.microsoft.com/office/drawing/2014/main" id="{CA6461F1-7B5C-D7F4-9F08-D6D6CF92406B}"/>
              </a:ext>
            </a:extLst>
          </p:cNvPr>
          <p:cNvSpPr txBox="1">
            <a:spLocks/>
          </p:cNvSpPr>
          <p:nvPr/>
        </p:nvSpPr>
        <p:spPr>
          <a:xfrm>
            <a:off x="11517216" y="6420443"/>
            <a:ext cx="674785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>
                <a:solidFill>
                  <a:schemeClr val="bg1"/>
                </a:solidFill>
              </a:rPr>
              <a:pPr/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8162-16B9-4F93-98BD-FC201FFE4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B784C-1A5A-4923-8A16-368DC6BA7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87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6184" y="1828800"/>
            <a:ext cx="5607051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18767" y="1828800"/>
            <a:ext cx="5607048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3" y="914401"/>
            <a:ext cx="11459635" cy="5460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95E5E70-09D8-F44B-9907-82C923310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83" y="6373922"/>
            <a:ext cx="9814560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6184" y="1828800"/>
            <a:ext cx="5607051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18767" y="1828800"/>
            <a:ext cx="5607048" cy="44492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3" y="914400"/>
            <a:ext cx="11459635" cy="546099"/>
          </a:xfrm>
        </p:spPr>
        <p:txBody>
          <a:bodyPr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 b="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2133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Optional slide subtitle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2C32EB-7520-0A57-F58E-470AC0A472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84" y="6373922"/>
            <a:ext cx="9387416" cy="29882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lang="en-US" sz="933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 baseline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dirty="0"/>
              <a:t>Sources and footnotes are possible on all text slides</a:t>
            </a:r>
            <a:endParaRPr lang="en-US" dirty="0">
              <a:effectLst/>
              <a:latin typeface="Suisse Int l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D49185-C87D-2C7E-2F95-AB78B05C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10464801" y="6376416"/>
            <a:ext cx="937260" cy="36576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288F37-A3AC-8B60-488F-3AF7FCBAD7EF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Slide Number Placeholder 8">
            <a:extLst>
              <a:ext uri="{FF2B5EF4-FFF2-40B4-BE49-F238E27FC236}">
                <a16:creationId xmlns:a16="http://schemas.microsoft.com/office/drawing/2014/main" id="{63A2DC35-352F-BAC0-B633-6929AD3E0709}"/>
              </a:ext>
            </a:extLst>
          </p:cNvPr>
          <p:cNvSpPr txBox="1">
            <a:spLocks/>
          </p:cNvSpPr>
          <p:nvPr/>
        </p:nvSpPr>
        <p:spPr>
          <a:xfrm>
            <a:off x="11517210" y="6420443"/>
            <a:ext cx="674791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>
                <a:solidFill>
                  <a:schemeClr val="bg1"/>
                </a:solidFill>
              </a:rPr>
              <a:pPr/>
              <a:t>‹#›</a:t>
            </a:fld>
            <a:endParaRPr lang="en-US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6184" y="1460502"/>
            <a:ext cx="8534400" cy="2261268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6" y="3840482"/>
            <a:ext cx="5607049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FEA119-8F0D-F542-9FC2-8BCAE1D6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9" name="Date Placeholder 3">
            <a:extLst>
              <a:ext uri="{FF2B5EF4-FFF2-40B4-BE49-F238E27FC236}">
                <a16:creationId xmlns:a16="http://schemas.microsoft.com/office/drawing/2014/main" id="{BC17BD3D-541D-164B-8842-4942B27622D0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F82121-2833-41AF-416B-3F9A69A9C304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1ACA46F-BA3C-5C93-E147-955B9AEF41BA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DDAAB3F-C1B9-54B5-B0DA-9D06591843D3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72068C-1584-282D-5F93-529C7B328C30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E36144B-5A09-5E72-6102-621E103B9FD1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B3D06-6A55-4D34-A0E5-8B2FE93D15FD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58679AC-1FA4-0A75-42FF-CD1D171B0347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7EF6708-B985-8E12-60DD-6A56F06B6128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C73DE6F-E419-F8E2-3FC0-00C909E8FF5D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CC96D75-5564-4927-CF41-82A9B2A79647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2480F6F-2A52-63DD-4ABF-13553C354837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7E10E5D-260A-96AE-9D88-8E0A80791C82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802666-35FA-17CB-2060-166282D2465D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DD9FE3B-B2F2-984C-765F-E2FE996C04E3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96EFDC-8B37-8CA6-4887-18F47506D433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4F44A92-6C47-A1B1-3915-5D8E44A5C947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8BF162C-39DD-FD86-B6AA-EE93326E99E4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428C60-0D89-03DE-9D12-CDD825C3F44C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4EBDCA-ABE9-AA14-88A9-AF98841A5DAE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E24FB00-042D-1F8C-309B-5907DE2B7862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6949F59-78A5-4FCE-42E6-E3FD488269AC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F02EEA2-0F08-890E-D7BB-986D05E530E1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660D4D-0687-D010-001D-1D23C37B7163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B7A81DB-52BB-C4D1-08F5-717DC388EFA0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6A654A-A854-7A03-C975-E66831A08AB8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4CDC84C-D41E-7689-E8CC-58520A02096A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87EB246-AFB9-CCBC-4D6F-33702F918105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0415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4" name="Title 1"/>
          <p:cNvSpPr>
            <a:spLocks noGrp="1"/>
          </p:cNvSpPr>
          <p:nvPr>
            <p:ph type="ctrTitle" hasCustomPrompt="1"/>
          </p:nvPr>
        </p:nvSpPr>
        <p:spPr>
          <a:xfrm>
            <a:off x="366184" y="1460502"/>
            <a:ext cx="8534400" cy="2261268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3840482"/>
            <a:ext cx="4266776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AB8922A-0B10-A34F-939F-651D73862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D360974F-D62E-CC44-9C26-98DB1B1F25A5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20F7AC-270A-26C7-A613-992E06546615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BEA3212-9259-25C2-DA99-57FB1AC545D3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1BF79C-8441-1A0E-0C65-A058D2F58EF0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23D91D7-96E0-D9D2-27EB-CF18DC0D302B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E7EAD8E-33BF-A273-19B5-B3C1929BDA4C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D5390CC-F314-BC97-A9AF-4CB56A5D372C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8ECAE1-D53B-922A-0EA5-30CC4658EEDC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E7330D1-CAEB-9F5F-4309-A09C7BFB16EA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4D20CA-5031-584A-0B1F-09C64D6E4BA4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589BAEF-C7F0-A8F4-9BA8-3FBD50C83DA8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918293-5702-8A6D-6157-0107386B19C6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D723FFA-0281-3C27-5BEE-3836F506898F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CAD4B3-D30E-70C1-1491-DB1CF9C49EF0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BBD6B5-F219-F392-FDDB-0242B5DB59B7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04D3B7-8DA9-17B4-2D85-AA9EDAAD2B66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5AC57E-BFF0-EA76-5810-A36ACC6795B3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4E628F0-73C8-7F85-D741-0B32938D86E0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F953F3A-35C0-57ED-D342-92F05B73B72B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215C3E3-B003-540E-816D-22A2C2876160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AD36558-9D75-3AF8-AC2F-A7AF662DE1C6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8E931F-24A2-238B-DAE2-F648D218B736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DBDDD05-AB44-D563-50FB-86520C4323EA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EE6503-D282-89BB-FC95-F2BA0A67E4D4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B9383F8-B387-E2CC-3B83-2D172CA1D1BC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9659189-0DF2-E354-E964-D52A6A41484D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4304C4-C6CE-127F-19F2-CFF98F8AAFD7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0354234-A63B-8566-D946-EEF498B4F7DC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0812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Title 1"/>
          <p:cNvSpPr>
            <a:spLocks noGrp="1"/>
          </p:cNvSpPr>
          <p:nvPr>
            <p:ph type="ctrTitle" hasCustomPrompt="1"/>
          </p:nvPr>
        </p:nvSpPr>
        <p:spPr>
          <a:xfrm>
            <a:off x="366186" y="1460502"/>
            <a:ext cx="5607049" cy="2261268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4" y="3840482"/>
            <a:ext cx="2681816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CD07B4-1EAA-4245-8D5A-CC3462E67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526414D8-DDF6-134E-8D32-C4CA1B782AE5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D034CC-EB19-35D1-5CBC-7D00342731DB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05DF2F-3165-1586-6AD6-15E7CE06FD3D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55800EC-7607-4174-682E-793CFC314B4F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A02C25-84FD-41E3-C51B-CB884ED0BDB1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BF23BB5-784F-5170-D274-76C3C99019E8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0B4A155-5A7C-F473-F373-3051B2181F4E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7D72544-AE89-5E4F-3329-F51CD8880E78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34C2DB1-44F3-8394-6DC1-5E09441312BE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2E9D26A-8789-8C0D-2E92-4CF80D0C32CA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DEE3CC8-9B8D-89D7-48E8-0621D8ED48E8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8DCA59-9ABB-A759-FBBB-9DA320453010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E8EC06-386F-B044-5AF9-78A3B89617B9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2A45465-F04C-F916-F0DE-51CC0A43F813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C3573A-E77D-B477-E267-AD74FC60A2BE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FA83DF-28AC-C38A-8074-7CA00C96FA46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9C56767-B9DE-30BF-E8DA-385F918818E7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4ED2D19-790D-00FF-EAAB-53E8E76F0E70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D82083E-E4CF-E451-0717-2A82403AD6FA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61161A4-4FA3-0B09-A602-4100BC0A6C5E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48E93D-40C0-B760-1274-1A7BF5F8E223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1D7E299-C67C-3BDE-49E1-7533E77B5FAE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B3FB3B-E8E0-2061-3B6A-3FCA9E37AFA0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0B47855-5716-47F9-04B9-30DD277FCCD8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C8DCD4B-622E-FB34-5A55-CBD4318334EA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15631E4-5EAC-7CDB-33A4-D8C9631B3111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A4500FB-9C1B-BC57-0C29-D25B50D6E94F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093E75-5BDE-0AC1-9249-8382155AA028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6895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Title 1"/>
          <p:cNvSpPr>
            <a:spLocks noGrp="1"/>
          </p:cNvSpPr>
          <p:nvPr>
            <p:ph type="ctrTitle" hasCustomPrompt="1"/>
          </p:nvPr>
        </p:nvSpPr>
        <p:spPr>
          <a:xfrm>
            <a:off x="366184" y="1460502"/>
            <a:ext cx="8534400" cy="2261268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6" y="3840482"/>
            <a:ext cx="5607049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225A55-8EC4-8248-9FE9-7DF8D89E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B8108FDF-9A85-CB4A-9C33-832FF3C2993C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C917EE-43FE-4A40-F7D2-FDE9005491A4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6AD77CD-ECAB-84D6-E871-43DA8690EF89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954288-53A7-C894-4752-752EA4C26DA9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335BCB3-5AED-982B-C95B-83208DFA52BD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BC03F7F-67F3-6891-8818-84FD3BB3BB75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4142E6-A6B2-AC65-7AFB-87BF62E63A20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9AE8EBE-274E-466B-5581-1E96F095D4BF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400394-4780-7283-E3A6-99B71ABDE0A9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2855EF2-144D-ECF6-F5EC-5F537CD8BB86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F28C3E-F283-D1D9-C598-F5BE4C70A451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264957D-26F6-FFC9-7830-8EA48F7EBDA7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A8C9888-049D-0CE5-AF16-E5BFC4A7F3C8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882638B-670D-EEA2-6AE2-A762AB7E1477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B36B781-D440-8153-E594-8CDDB9A86A94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8C4F04A-3F0B-B370-CD1C-25A55D53D7E0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104DEA7-00B3-47D9-C221-E769D9E19C47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167D79B-1748-72AE-643B-9A6A2A97D782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895DEB5-DB1C-C5D0-C954-AECFEAC0C9AF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CD83B53-2167-A801-9694-391B12901BC5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7155F89-2AC1-D6D3-6E45-C7BC621A48D1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DF7EFD9-4C3D-3C88-31DE-60074C9CE9EF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3F2312-DFE7-E7D5-408E-7351477F20D8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432259-2140-4116-225A-B2246EE17E5C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5F56D76-2483-07E6-78DF-DD8C46E119C7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C390EC5-451D-7B2E-2410-754A197F2BDB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DB20E6-06DC-42D2-C8DA-9DC338551522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F5FF7C9-B805-238C-8E84-C7E5F2A9FA94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1082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Title 1"/>
          <p:cNvSpPr>
            <a:spLocks noGrp="1"/>
          </p:cNvSpPr>
          <p:nvPr>
            <p:ph type="ctrTitle" hasCustomPrompt="1"/>
          </p:nvPr>
        </p:nvSpPr>
        <p:spPr>
          <a:xfrm>
            <a:off x="366185" y="1460502"/>
            <a:ext cx="5607051" cy="298545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5" y="4572002"/>
            <a:ext cx="5607051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19AEC36-DCF4-2044-980D-41CE6793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3A7AD43A-80B8-B64D-9441-37E7FE4F55D6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D2BE25-09E9-7457-F348-BA99443049C1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CA51C96-29C3-3B83-D5EB-588134E96D11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B0A6CE4-14A4-71CA-7A3D-773D52063D56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5F4E46-5123-1424-E5BD-9326968FF8C2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B07ED4-E544-7FBC-2B63-80E70D163866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E4079D-DCC2-250E-E652-27AD8EFFB7ED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1BFCC5-BB06-B2BC-5C27-C73E38C365C4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B0BCFA-4648-AE7B-7D5F-96034DA12DB4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4452D-CD0A-B7D5-7E1B-D20DEF5EB7F4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9CF0F18-00A6-F636-A2B0-C86CE65EE204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7E2553-C1B5-4DC2-84FF-8BC6CF45CCFB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E56C497-F200-EC6B-5175-AF1B2F591243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ED4190-C199-6F3A-3332-03CA79EE6240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652B655-5990-8BA7-01AD-4227E7609B6B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3948640-0DFD-4B03-64C8-D92B3A4DFD85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2EE3FC-42B4-3C69-04F7-DCCD8DDBE068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056882-68A3-7918-FA8A-5777C7AE4BB3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A27CF65-E059-EB53-138E-519858D45A27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63183C0-CBB6-227E-3480-464612A3C8DE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F0074D3-BC84-A8AD-3903-84FA2D5C2E54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4762586-95ED-19BD-993E-9B1C4BD8C9F0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DA04732-74C2-7998-D255-2A4CAB79C790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5FE82B1-64CC-3B41-3B59-1F47DA6A02A8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186BE86-1D3D-42A8-044B-82B7218171B4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8B12137-E7BF-818A-F897-524A0BC8809C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31AFE3-2798-BA30-956F-6682007666CC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3797BBE-0510-4659-030F-73D145AA54A9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9901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Title 1"/>
          <p:cNvSpPr>
            <a:spLocks noGrp="1"/>
          </p:cNvSpPr>
          <p:nvPr>
            <p:ph type="ctrTitle" hasCustomPrompt="1"/>
          </p:nvPr>
        </p:nvSpPr>
        <p:spPr>
          <a:xfrm>
            <a:off x="366185" y="1460502"/>
            <a:ext cx="5607051" cy="298545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5333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6185" y="4572002"/>
            <a:ext cx="5607051" cy="12183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2pPr>
            <a:lvl3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4pPr>
            <a:lvl5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5pPr>
            <a:lvl6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6pPr>
            <a:lvl7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7pPr>
            <a:lvl8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8pPr>
            <a:lvl9pPr marL="0" indent="0" algn="l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39A2A9-993E-1C4E-89DC-41EA9C791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5" y="338667"/>
            <a:ext cx="2783417" cy="422799"/>
          </a:xfrm>
          <a:prstGeom prst="rect">
            <a:avLst/>
          </a:prstGeom>
        </p:spPr>
      </p:pic>
      <p:sp>
        <p:nvSpPr>
          <p:cNvPr id="37" name="Date Placeholder 3">
            <a:extLst>
              <a:ext uri="{FF2B5EF4-FFF2-40B4-BE49-F238E27FC236}">
                <a16:creationId xmlns:a16="http://schemas.microsoft.com/office/drawing/2014/main" id="{BF502D6E-ACDD-D246-AC6B-D496AC73B121}"/>
              </a:ext>
            </a:extLst>
          </p:cNvPr>
          <p:cNvSpPr txBox="1">
            <a:spLocks/>
          </p:cNvSpPr>
          <p:nvPr/>
        </p:nvSpPr>
        <p:spPr>
          <a:xfrm>
            <a:off x="9144000" y="364067"/>
            <a:ext cx="2681816" cy="30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+mj-lt"/>
              </a:rPr>
              <a:t>© </a:t>
            </a:r>
            <a:fld id="{B3F86EB9-D428-E64A-9CE2-1A1DD1C55DB3}" type="datetimeyyyy">
              <a:rPr lang="en-US" sz="800" smtClean="0">
                <a:latin typeface="+mj-lt"/>
              </a:rPr>
              <a:t>2024</a:t>
            </a:fld>
            <a:r>
              <a:rPr lang="en-US" sz="800" dirty="0">
                <a:latin typeface="+mj-lt"/>
              </a:rPr>
              <a:t> </a:t>
            </a:r>
            <a:r>
              <a:rPr lang="en-US" sz="800" baseline="0" dirty="0" err="1">
                <a:latin typeface="+mj-lt"/>
              </a:rPr>
              <a:t>Nareit</a:t>
            </a:r>
            <a:r>
              <a:rPr lang="en-US" sz="800" baseline="0" dirty="0">
                <a:latin typeface="+mj-lt"/>
              </a:rPr>
              <a:t>. All rights reserved.</a:t>
            </a:r>
            <a:endParaRPr lang="en-US" sz="800" dirty="0"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A6888B-CD7F-F48D-1A45-D5C2FFC6A8F4}"/>
              </a:ext>
            </a:extLst>
          </p:cNvPr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66B2375-089F-41D8-59A1-1F7D0B3A971B}"/>
                </a:ext>
              </a:extLst>
            </p:cNvPr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99EBB1-28EA-14F5-9AAA-CE76DCB1DF42}"/>
                </a:ext>
              </a:extLst>
            </p:cNvPr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1A005E-0E02-19C2-FFC3-3AFA32076CEF}"/>
                </a:ext>
              </a:extLst>
            </p:cNvPr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C5E4A7-77AF-4DC2-5AA8-AE4B772B1712}"/>
                </a:ext>
              </a:extLst>
            </p:cNvPr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0C7DBB-88FD-05BD-8C05-44FB48607068}"/>
                </a:ext>
              </a:extLst>
            </p:cNvPr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D28626-2E44-D928-B0C1-B806537B195C}"/>
                </a:ext>
              </a:extLst>
            </p:cNvPr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2D9BB08-61A6-E25D-75B2-797A1B70F30C}"/>
                </a:ext>
              </a:extLst>
            </p:cNvPr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3E23AEB-7136-04BA-D80E-71AF0632D488}"/>
                </a:ext>
              </a:extLst>
            </p:cNvPr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B2D098-EDE7-202B-A68A-3765771602FA}"/>
                </a:ext>
              </a:extLst>
            </p:cNvPr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54F507-FEB9-1F38-6AC1-5A4C5B4AA2A1}"/>
                </a:ext>
              </a:extLst>
            </p:cNvPr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E29E35D-0A0E-4BC8-9786-4F1290E5238C}"/>
                </a:ext>
              </a:extLst>
            </p:cNvPr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12C7802-95BC-828C-FDAF-1DBE1D754597}"/>
                </a:ext>
              </a:extLst>
            </p:cNvPr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20B7118-5F0F-B9C1-2142-52DA7422C4BF}"/>
                </a:ext>
              </a:extLst>
            </p:cNvPr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FC1604-58B1-7AC2-88CF-35265CC64A57}"/>
                </a:ext>
              </a:extLst>
            </p:cNvPr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6E9FC11-209D-D479-43FD-4362B3286E50}"/>
                </a:ext>
              </a:extLst>
            </p:cNvPr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025BFA-4782-00E7-C065-7E15913CEF48}"/>
                </a:ext>
              </a:extLst>
            </p:cNvPr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0A10779-8237-2D95-8174-6353C75A164C}"/>
                </a:ext>
              </a:extLst>
            </p:cNvPr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E472CF5-14DC-85A9-68AF-27A71F4359DA}"/>
                </a:ext>
              </a:extLst>
            </p:cNvPr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159F25-7EF3-9A14-696F-07827EE9D261}"/>
                </a:ext>
              </a:extLst>
            </p:cNvPr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8BA8506-6B09-DDA0-30EA-6B12E5A38BB6}"/>
                </a:ext>
              </a:extLst>
            </p:cNvPr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53CA64-A857-2239-5612-A8AA9DA9C700}"/>
                </a:ext>
              </a:extLst>
            </p:cNvPr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EF0DFDC-5BCB-9FEB-7303-76F0D3A39F06}"/>
                </a:ext>
              </a:extLst>
            </p:cNvPr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0D6741F-8C9C-5B3A-0236-9E6D8B46B16F}"/>
                </a:ext>
              </a:extLst>
            </p:cNvPr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8633D44-C752-14A4-1F2D-24C44939A64C}"/>
                </a:ext>
              </a:extLst>
            </p:cNvPr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4394E9A-755D-F950-B839-633DA6D22401}"/>
                </a:ext>
              </a:extLst>
            </p:cNvPr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26FDCE3-4485-6495-2D2C-040719EE7237}"/>
                </a:ext>
              </a:extLst>
            </p:cNvPr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8851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1920" y="-121920"/>
            <a:ext cx="12435840" cy="7107936"/>
            <a:chOff x="-91440" y="-91440"/>
            <a:chExt cx="9326880" cy="533095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74637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869362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6344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8056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2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4637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869362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66344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48056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572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86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9144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-9144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9144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-9144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189720" y="109728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189720" y="137160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189720" y="4708525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189720" y="274320"/>
              <a:ext cx="45720" cy="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46888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6888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675438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675438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858000" y="-91440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858000" y="5193792"/>
              <a:ext cx="0" cy="45720"/>
            </a:xfrm>
            <a:prstGeom prst="line">
              <a:avLst/>
            </a:prstGeom>
            <a:ln w="3175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5506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185" y="1828801"/>
            <a:ext cx="8534401" cy="44492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F7C2C-C673-0261-9BF9-6463D309585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464801" y="6376416"/>
            <a:ext cx="937260" cy="365760"/>
          </a:xfrm>
          <a:prstGeom prst="rect">
            <a:avLst/>
          </a:prstGeom>
        </p:spPr>
      </p:pic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3280A973-BAD1-40F8-2374-463038EB97CC}"/>
              </a:ext>
            </a:extLst>
          </p:cNvPr>
          <p:cNvSpPr txBox="1">
            <a:spLocks/>
          </p:cNvSpPr>
          <p:nvPr/>
        </p:nvSpPr>
        <p:spPr>
          <a:xfrm>
            <a:off x="11517210" y="6420443"/>
            <a:ext cx="674791" cy="28515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0ACDB-2928-A44D-8224-A46734E6BC8A}" type="slidenum">
              <a:rPr lang="en-US" sz="1333" smtClean="0"/>
              <a:pPr/>
              <a:t>‹#›</a:t>
            </a:fld>
            <a:endParaRPr lang="en-US" sz="1333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E25D9F-3C21-84FC-9A60-11978BEC8A36}"/>
              </a:ext>
            </a:extLst>
          </p:cNvPr>
          <p:cNvCxnSpPr/>
          <p:nvPr/>
        </p:nvCxnSpPr>
        <p:spPr>
          <a:xfrm>
            <a:off x="11480800" y="6376416"/>
            <a:ext cx="0" cy="36576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9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4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939" indent="-234939" algn="l" defTabSz="1219140" rtl="0" eaLnBrk="1" latinLnBrk="0" hangingPunct="1">
        <a:spcBef>
          <a:spcPts val="1200"/>
        </a:spcBef>
        <a:buSzPct val="125000"/>
        <a:buFont typeface="Arial" pitchFamily="34" charset="0"/>
        <a:buChar char="▪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63527" indent="-228589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9999" indent="-226473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8588" indent="-228589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5061" indent="-226473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3648" indent="-228589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120" indent="-226473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8709" indent="-228589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298" indent="-228589" algn="l" defTabSz="1219140" rtl="0" eaLnBrk="1" latinLnBrk="0" hangingPunct="1">
        <a:spcBef>
          <a:spcPts val="400"/>
        </a:spcBef>
        <a:buSzPct val="125000"/>
        <a:buFont typeface="Arial" pitchFamily="34" charset="0"/>
        <a:buChar char="▪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orient="horz" pos="172">
          <p15:clr>
            <a:srgbClr val="F26B43"/>
          </p15:clr>
        </p15:guide>
        <p15:guide id="16" pos="173">
          <p15:clr>
            <a:srgbClr val="F26B43"/>
          </p15:clr>
        </p15:guide>
        <p15:guide id="17" orient="horz" pos="690">
          <p15:clr>
            <a:srgbClr val="F26B43"/>
          </p15:clr>
        </p15:guide>
        <p15:guide id="18" orient="horz" pos="864">
          <p15:clr>
            <a:srgbClr val="F26B43"/>
          </p15:clr>
        </p15:guide>
        <p15:guide id="19" pos="5587">
          <p15:clr>
            <a:srgbClr val="F26B43"/>
          </p15:clr>
        </p15:guide>
        <p15:guide id="20" orient="horz" pos="2966">
          <p15:clr>
            <a:srgbClr val="F26B43"/>
          </p15:clr>
        </p15:guide>
        <p15:guide id="21" pos="2822">
          <p15:clr>
            <a:srgbClr val="F26B43"/>
          </p15:clr>
        </p15:guide>
        <p15:guide id="22" pos="2938">
          <p15:clr>
            <a:srgbClr val="F26B43"/>
          </p15:clr>
        </p15:guide>
        <p15:guide id="23" pos="2880">
          <p15:clr>
            <a:srgbClr val="F26B43"/>
          </p15:clr>
        </p15:guide>
        <p15:guide id="24" pos="1440">
          <p15:clr>
            <a:srgbClr val="F26B43"/>
          </p15:clr>
        </p15:guide>
        <p15:guide id="25" pos="1555">
          <p15:clr>
            <a:srgbClr val="F26B43"/>
          </p15:clr>
        </p15:guide>
        <p15:guide id="26" pos="4205">
          <p15:clr>
            <a:srgbClr val="F26B43"/>
          </p15:clr>
        </p15:guide>
        <p15:guide id="27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nmehta@nareit.com" TargetMode="External"/><Relationship Id="rId2" Type="http://schemas.openxmlformats.org/officeDocument/2006/relationships/hyperlink" Target="mailto:epierzak@nareit.com" TargetMode="Externa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7388C7-4064-ED31-02D2-61D6E0882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85" y="1460502"/>
            <a:ext cx="5607051" cy="2985455"/>
          </a:xfrm>
        </p:spPr>
        <p:txBody>
          <a:bodyPr/>
          <a:lstStyle/>
          <a:p>
            <a:r>
              <a:rPr lang="de-DE" dirty="0"/>
              <a:t>Nareit</a:t>
            </a:r>
            <a:br>
              <a:rPr lang="de-DE" dirty="0"/>
            </a:br>
            <a:r>
              <a:rPr lang="de-DE" dirty="0"/>
              <a:t>T-Tracker® Results</a:t>
            </a:r>
            <a:br>
              <a:rPr lang="de-DE" dirty="0"/>
            </a:br>
            <a:r>
              <a:rPr lang="de-DE" dirty="0"/>
              <a:t>2024:Q3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A1DD9D-4B1F-DB40-B764-621FC27EFB2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6185" y="4572002"/>
            <a:ext cx="5607051" cy="1218353"/>
          </a:xfrm>
        </p:spPr>
        <p:txBody>
          <a:bodyPr/>
          <a:lstStyle/>
          <a:p>
            <a:r>
              <a:rPr lang="en-US" dirty="0"/>
              <a:t>November 2024</a:t>
            </a:r>
          </a:p>
          <a:p>
            <a:r>
              <a:rPr lang="en-US" dirty="0"/>
              <a:t>Edward F. Pierzak, Ph.D.</a:t>
            </a:r>
          </a:p>
          <a:p>
            <a:r>
              <a:rPr lang="en-US" dirty="0"/>
              <a:t>SVP, Research</a:t>
            </a:r>
          </a:p>
        </p:txBody>
      </p:sp>
    </p:spTree>
    <p:extLst>
      <p:ext uri="{BB962C8B-B14F-4D97-AF65-F5344CB8AC3E}">
        <p14:creationId xmlns:p14="http://schemas.microsoft.com/office/powerpoint/2010/main" val="26040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8B1A0-00A8-08B4-9A41-78F2049B0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D3ABA-8723-80E1-7365-400E0FDE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69362"/>
          </a:xfrm>
        </p:spPr>
        <p:txBody>
          <a:bodyPr/>
          <a:lstStyle/>
          <a:p>
            <a:pPr algn="l"/>
            <a:r>
              <a:rPr lang="en-US" dirty="0"/>
              <a:t>Growth of Same Store Net Operating Income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1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481908"/>
              </p:ext>
            </p:extLst>
          </p:nvPr>
        </p:nvGraphicFramePr>
        <p:xfrm>
          <a:off x="366180" y="1460500"/>
          <a:ext cx="11459635" cy="481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1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932EE-193E-4AFF-8EE9-FB72106B86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9F2947-6710-3EEE-3A84-4C1983E6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1027637"/>
          </a:xfrm>
        </p:spPr>
        <p:txBody>
          <a:bodyPr/>
          <a:lstStyle/>
          <a:p>
            <a:pPr algn="l"/>
            <a:r>
              <a:rPr lang="en-US" dirty="0"/>
              <a:t>Dividends Paid</a:t>
            </a:r>
            <a:br>
              <a:rPr lang="en-US" sz="2100" b="0" dirty="0"/>
            </a:br>
            <a:r>
              <a:rPr lang="en-US" sz="2100" b="0" dirty="0"/>
              <a:t>All listed U.S. equity and </a:t>
            </a:r>
            <a:r>
              <a:rPr lang="en-US" sz="2100" b="0" dirty="0" err="1"/>
              <a:t>mREITs</a:t>
            </a:r>
            <a:endParaRPr lang="en-US" sz="2100" b="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B9D06F3-1BA9-2F33-C4D1-8647CE6E19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54272"/>
              </p:ext>
            </p:extLst>
          </p:nvPr>
        </p:nvGraphicFramePr>
        <p:xfrm>
          <a:off x="1994452" y="1460500"/>
          <a:ext cx="8203095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446971" imgH="6172200" progId="Excel.Sheet.12">
                  <p:embed/>
                </p:oleObj>
              </mc:Choice>
              <mc:Fallback>
                <p:oleObj name="Worksheet" r:id="rId2" imgW="10446971" imgH="6172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94452" y="1460500"/>
                        <a:ext cx="8203095" cy="484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2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8CFA8-476A-E38C-C41C-D436CA0077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A424A2-C9B4-CC92-B5D8-BA2DABC3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903482"/>
          </a:xfrm>
        </p:spPr>
        <p:txBody>
          <a:bodyPr/>
          <a:lstStyle/>
          <a:p>
            <a:pPr algn="l"/>
            <a:r>
              <a:rPr lang="en-US" dirty="0"/>
              <a:t>Dividends Paid</a:t>
            </a:r>
            <a:br>
              <a:rPr lang="en-US" sz="2100" b="0" dirty="0"/>
            </a:br>
            <a:r>
              <a:rPr lang="en-US" sz="2100" b="0" dirty="0"/>
              <a:t>All listed U.S. equity and </a:t>
            </a:r>
            <a:r>
              <a:rPr lang="en-US" sz="2100" b="0" dirty="0" err="1"/>
              <a:t>mREITs</a:t>
            </a:r>
            <a:endParaRPr lang="en-US" sz="2100" b="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367C288-3CC0-308D-7542-EE1922FF9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239101"/>
              </p:ext>
            </p:extLst>
          </p:nvPr>
        </p:nvGraphicFramePr>
        <p:xfrm>
          <a:off x="1428213" y="1432826"/>
          <a:ext cx="9335573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584208" imgH="5493911" progId="Excel.Sheet.12">
                  <p:embed/>
                </p:oleObj>
              </mc:Choice>
              <mc:Fallback>
                <p:oleObj name="Worksheet" r:id="rId2" imgW="10584208" imgH="5493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8213" y="1432826"/>
                        <a:ext cx="9335573" cy="484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0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13FA1-6B42-565E-BA3E-D98C65B70F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D16D80-8F42-F2DD-DD6D-9B2B6EB3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83010"/>
          </a:xfrm>
        </p:spPr>
        <p:txBody>
          <a:bodyPr/>
          <a:lstStyle/>
          <a:p>
            <a:pPr algn="l"/>
            <a:r>
              <a:rPr lang="en-US" dirty="0"/>
              <a:t>Dividends Paid</a:t>
            </a:r>
            <a:br>
              <a:rPr lang="en-US" sz="2100" b="0" dirty="0"/>
            </a:br>
            <a:r>
              <a:rPr lang="en-US" sz="2100" b="0" dirty="0"/>
              <a:t>All listed U.S. equity and </a:t>
            </a:r>
            <a:r>
              <a:rPr lang="en-US" sz="2100" b="0" dirty="0" err="1"/>
              <a:t>mREITs</a:t>
            </a:r>
            <a:endParaRPr lang="en-US" sz="2100" b="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436919"/>
              </p:ext>
            </p:extLst>
          </p:nvPr>
        </p:nvGraphicFramePr>
        <p:xfrm>
          <a:off x="366180" y="1460500"/>
          <a:ext cx="11459635" cy="482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51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1B2E1-030D-2196-FB65-33CE07790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EF838-4F0A-5092-55C9-EF6ECB5D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Occupancy Rates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94902"/>
              </p:ext>
            </p:extLst>
          </p:nvPr>
        </p:nvGraphicFramePr>
        <p:xfrm>
          <a:off x="366182" y="1447800"/>
          <a:ext cx="11459633" cy="481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6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64416-9E5A-4CFB-1BCB-BEC5DFB0A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56F9A-45DC-2BC6-CBD0-D4E97CBE1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Acquisitions and Dispositions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1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014301"/>
              </p:ext>
            </p:extLst>
          </p:nvPr>
        </p:nvGraphicFramePr>
        <p:xfrm>
          <a:off x="366182" y="1447800"/>
          <a:ext cx="11459633" cy="4828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67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EAB70-FAFF-523A-44FC-9BF266FD1F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CC3F88-21F8-D39D-E255-F7B57B38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28419"/>
          </a:xfrm>
        </p:spPr>
        <p:txBody>
          <a:bodyPr/>
          <a:lstStyle/>
          <a:p>
            <a:pPr algn="l"/>
            <a:r>
              <a:rPr lang="en-US" dirty="0"/>
              <a:t>Acquisitions and Dispositions by Sector</a:t>
            </a:r>
            <a:br>
              <a:rPr lang="en-US" sz="2100" b="0" dirty="0"/>
            </a:br>
            <a:r>
              <a:rPr lang="en-US" sz="2100" b="0" dirty="0"/>
              <a:t>Third quarter of 2024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18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737708"/>
              </p:ext>
            </p:extLst>
          </p:nvPr>
        </p:nvGraphicFramePr>
        <p:xfrm>
          <a:off x="366180" y="1460500"/>
          <a:ext cx="11459635" cy="482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46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0208C-0973-2868-1F6D-1F18EBCB4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2B7119-4F5C-81EF-2DD2-D16542B8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Development Pipeline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2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69969"/>
              </p:ext>
            </p:extLst>
          </p:nvPr>
        </p:nvGraphicFramePr>
        <p:xfrm>
          <a:off x="366183" y="1468582"/>
          <a:ext cx="11459632" cy="482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14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BDD87-F9A8-9690-BCF8-5D7288E23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093D0-BE30-A9E8-B2DD-E200892F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14771"/>
          </a:xfrm>
        </p:spPr>
        <p:txBody>
          <a:bodyPr/>
          <a:lstStyle/>
          <a:p>
            <a:pPr algn="l"/>
            <a:r>
              <a:rPr lang="en-US" dirty="0"/>
              <a:t>Total Property Holdings</a:t>
            </a:r>
            <a:br>
              <a:rPr lang="en-US" sz="2000" b="0" dirty="0"/>
            </a:br>
            <a:r>
              <a:rPr lang="en-US" sz="2000" b="0" dirty="0"/>
              <a:t>Undepreciated book value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7D762F-5A6F-47A8-8625-1844C259A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78216"/>
              </p:ext>
            </p:extLst>
          </p:nvPr>
        </p:nvGraphicFramePr>
        <p:xfrm>
          <a:off x="366182" y="1454728"/>
          <a:ext cx="11459633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81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9F93-60AA-B4A1-BEDD-78C03DFC5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39FBC3-707D-E2F1-83F2-4D7BFE80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14771"/>
          </a:xfrm>
        </p:spPr>
        <p:txBody>
          <a:bodyPr/>
          <a:lstStyle/>
          <a:p>
            <a:pPr algn="l"/>
            <a:r>
              <a:rPr lang="en-US" dirty="0"/>
              <a:t>Price/FFO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40011"/>
              </p:ext>
            </p:extLst>
          </p:nvPr>
        </p:nvGraphicFramePr>
        <p:xfrm>
          <a:off x="366182" y="1460500"/>
          <a:ext cx="11459634" cy="4801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75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F501A2-F7F9-AA3F-A46A-FD2B327C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D4C6D-7BE9-36C5-DD80-7BC68842A978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Funds From Operations (FFO) ………. 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Net Operating Income (NOI) ………… 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Same Store NOI (SS NOI) …………….. 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Dividends Paid ……………………………. 11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Occupancy Rates …………………………  14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Acquisitions and Dispositions ………  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Development Pipeline …………………   17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Total Property Holdings ………………   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Price to FFO ………………………………    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70" dirty="0"/>
              <a:t>Other Financial Indicators …………..    20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238B53B5-4F25-CD40-3767-39A61EFD71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9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ABB7E-4CE6-8C59-D6B5-11B3EAA54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BBD209-6544-69AF-4699-BAD32ED8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55715"/>
          </a:xfrm>
        </p:spPr>
        <p:txBody>
          <a:bodyPr/>
          <a:lstStyle/>
          <a:p>
            <a:pPr algn="l"/>
            <a:r>
              <a:rPr lang="en-US" sz="3200" dirty="0"/>
              <a:t>Debt to Total Assets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15606"/>
              </p:ext>
            </p:extLst>
          </p:nvPr>
        </p:nvGraphicFramePr>
        <p:xfrm>
          <a:off x="366180" y="1460500"/>
          <a:ext cx="11459635" cy="4857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8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815B8-977C-B6C9-6F3B-6237F580E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72A5F8-5EF6-BB50-CDC3-23383487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28419"/>
          </a:xfrm>
        </p:spPr>
        <p:txBody>
          <a:bodyPr/>
          <a:lstStyle/>
          <a:p>
            <a:pPr algn="l"/>
            <a:r>
              <a:rPr lang="en-US" dirty="0"/>
              <a:t>Shareholders’ Equity to Total Assets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B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2040"/>
              </p:ext>
            </p:extLst>
          </p:nvPr>
        </p:nvGraphicFramePr>
        <p:xfrm>
          <a:off x="366179" y="1460500"/>
          <a:ext cx="11459635" cy="482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89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4A302-EB91-9EA5-511E-CCEB480045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600005-5E77-8D85-8127-CF1EE1C7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14771"/>
          </a:xfrm>
        </p:spPr>
        <p:txBody>
          <a:bodyPr/>
          <a:lstStyle/>
          <a:p>
            <a:pPr algn="l"/>
            <a:r>
              <a:rPr lang="en-US" dirty="0"/>
              <a:t>Interest Expense to Net Operating Income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88405"/>
              </p:ext>
            </p:extLst>
          </p:nvPr>
        </p:nvGraphicFramePr>
        <p:xfrm>
          <a:off x="366181" y="1460500"/>
          <a:ext cx="11459635" cy="482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20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F279E-CCB8-C667-5FAF-FB957481B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A41663-891F-533F-B599-6A3533FA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55715"/>
          </a:xfrm>
        </p:spPr>
        <p:txBody>
          <a:bodyPr/>
          <a:lstStyle/>
          <a:p>
            <a:r>
              <a:rPr lang="en-US" dirty="0"/>
              <a:t>Weighted Average Interest Rate on Long-term Debt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D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287784"/>
              </p:ext>
            </p:extLst>
          </p:nvPr>
        </p:nvGraphicFramePr>
        <p:xfrm>
          <a:off x="366182" y="1460500"/>
          <a:ext cx="11459634" cy="480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56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C38E8-F960-048D-B7D8-9FB8992A72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90F7C8-4CBC-065D-5FF3-C22037DC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773828"/>
          </a:xfrm>
        </p:spPr>
        <p:txBody>
          <a:bodyPr/>
          <a:lstStyle/>
          <a:p>
            <a:pPr algn="l"/>
            <a:r>
              <a:rPr lang="en-US" dirty="0"/>
              <a:t>Weighted Average Interest Rate on Total Debt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E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1674"/>
              </p:ext>
            </p:extLst>
          </p:nvPr>
        </p:nvGraphicFramePr>
        <p:xfrm>
          <a:off x="366182" y="1460500"/>
          <a:ext cx="11459634" cy="482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43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8997F-3FE4-27CC-EAE0-7C630D9CD1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F359E8-B7DF-D3D5-E215-9269D21F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83010"/>
          </a:xfrm>
        </p:spPr>
        <p:txBody>
          <a:bodyPr/>
          <a:lstStyle/>
          <a:p>
            <a:pPr algn="l"/>
            <a:r>
              <a:rPr lang="en-US" dirty="0"/>
              <a:t>Weighted Average Term to Maturity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1F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74677"/>
              </p:ext>
            </p:extLst>
          </p:nvPr>
        </p:nvGraphicFramePr>
        <p:xfrm>
          <a:off x="366182" y="1460500"/>
          <a:ext cx="11459634" cy="4801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0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9270A-C6EF-2E47-0B9C-B4BDD2C97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Note: A coverage ratio was used for Vornado in 2019:Q2 that excludes proceeds from a $2.6 billion sale.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387F8-EE83-94B0-B83E-B84A36C1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917130"/>
          </a:xfrm>
        </p:spPr>
        <p:txBody>
          <a:bodyPr/>
          <a:lstStyle/>
          <a:p>
            <a:pPr algn="l"/>
            <a:r>
              <a:rPr lang="en-US" dirty="0"/>
              <a:t>Weighted Average Interest Coverage Ratio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2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153786"/>
              </p:ext>
            </p:extLst>
          </p:nvPr>
        </p:nvGraphicFramePr>
        <p:xfrm>
          <a:off x="366179" y="1460499"/>
          <a:ext cx="11459635" cy="480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7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EB37B-4D05-EFE3-4D99-C713C07FA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C1503-D822-F677-EF81-2C00D28F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35243"/>
          </a:xfrm>
        </p:spPr>
        <p:txBody>
          <a:bodyPr/>
          <a:lstStyle/>
          <a:p>
            <a:pPr algn="l"/>
            <a:r>
              <a:rPr lang="en-US" dirty="0"/>
              <a:t>Distribution of Interest Coverage Ratios Across REITs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A3DA52F-10A3-4EE8-B75F-8970EAEA0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279954"/>
              </p:ext>
            </p:extLst>
          </p:nvPr>
        </p:nvGraphicFramePr>
        <p:xfrm>
          <a:off x="366180" y="1460500"/>
          <a:ext cx="11459635" cy="482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92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F0D15-FC51-12C1-B2C5-287DC806A6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 </a:t>
            </a:r>
          </a:p>
          <a:p>
            <a:r>
              <a:rPr lang="en-US" sz="930" dirty="0"/>
              <a:t>Lodging/Resorts negative cap rates omitted for 2020:Q2 – 2021:Q3.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0FDAF-EDAD-7199-4C2A-7984FC86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917130"/>
          </a:xfrm>
        </p:spPr>
        <p:txBody>
          <a:bodyPr/>
          <a:lstStyle/>
          <a:p>
            <a:pPr algn="l"/>
            <a:r>
              <a:rPr lang="en-US" dirty="0"/>
              <a:t>Implied Cap Rate</a:t>
            </a:r>
            <a:br>
              <a:rPr lang="en-US" sz="2100" b="0" dirty="0"/>
            </a:br>
            <a:r>
              <a:rPr lang="en-US" sz="2100" b="0" dirty="0"/>
              <a:t>All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AD01192-EDFB-431A-ABDA-91DCC7834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51543"/>
              </p:ext>
            </p:extLst>
          </p:nvPr>
        </p:nvGraphicFramePr>
        <p:xfrm>
          <a:off x="366180" y="1460500"/>
          <a:ext cx="11459635" cy="482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60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98B95-F2CE-633A-B945-C177AA05F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909C5-B4FE-7E1A-4436-02C2E9D4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28419"/>
          </a:xfrm>
        </p:spPr>
        <p:txBody>
          <a:bodyPr/>
          <a:lstStyle/>
          <a:p>
            <a:pPr algn="l"/>
            <a:r>
              <a:rPr lang="en-US" dirty="0"/>
              <a:t>Dividend Payout</a:t>
            </a:r>
            <a:br>
              <a:rPr lang="en-US" sz="2100" b="0" dirty="0"/>
            </a:br>
            <a:r>
              <a:rPr lang="en-US" sz="2100" b="0" dirty="0"/>
              <a:t>All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2FF5135-44EA-479E-A571-ADF0A5BBC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39429"/>
              </p:ext>
            </p:extLst>
          </p:nvPr>
        </p:nvGraphicFramePr>
        <p:xfrm>
          <a:off x="366182" y="1460500"/>
          <a:ext cx="11459634" cy="481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41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BF296E-9624-36F9-8342-F73F19E92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87B5B6-FE61-60CE-7A39-58A84AD5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22625"/>
          </a:xfrm>
        </p:spPr>
        <p:txBody>
          <a:bodyPr/>
          <a:lstStyle/>
          <a:p>
            <a:pPr algn="l"/>
            <a:r>
              <a:rPr lang="en-US" sz="3200" dirty="0"/>
              <a:t>Funds From Operations (FFO)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A6BE3E-6C9A-9F98-2724-1EFB79DBFF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121488"/>
              </p:ext>
            </p:extLst>
          </p:nvPr>
        </p:nvGraphicFramePr>
        <p:xfrm>
          <a:off x="1817458" y="1359400"/>
          <a:ext cx="8557083" cy="484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446971" imgH="5913229" progId="Excel.Sheet.12">
                  <p:embed/>
                </p:oleObj>
              </mc:Choice>
              <mc:Fallback>
                <p:oleObj name="Worksheet" r:id="rId3" imgW="10446971" imgH="59132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7458" y="1359400"/>
                        <a:ext cx="8557083" cy="4843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32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BBDB8-1678-E581-FDF1-67DB4FF88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1C5DA-EFA5-8361-09AA-323D26B7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42067"/>
          </a:xfrm>
        </p:spPr>
        <p:txBody>
          <a:bodyPr/>
          <a:lstStyle/>
          <a:p>
            <a:pPr algn="l"/>
            <a:r>
              <a:rPr lang="en-US" dirty="0"/>
              <a:t>Secured and Unsecured Debt</a:t>
            </a:r>
            <a:br>
              <a:rPr lang="en-US" sz="2100" b="0" dirty="0"/>
            </a:br>
            <a:r>
              <a:rPr lang="en-US" sz="2100" b="0" dirty="0"/>
              <a:t>All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6DD006-8FB8-42A6-9A6B-B8C24CA46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78684"/>
              </p:ext>
            </p:extLst>
          </p:nvPr>
        </p:nvGraphicFramePr>
        <p:xfrm>
          <a:off x="366180" y="1460500"/>
          <a:ext cx="11459635" cy="480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39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54DA2-FB56-4C81-DC0A-535AFD009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AA4AC-44C1-81C3-D5F3-06DBE392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760180"/>
          </a:xfrm>
        </p:spPr>
        <p:txBody>
          <a:bodyPr/>
          <a:lstStyle/>
          <a:p>
            <a:pPr algn="l"/>
            <a:r>
              <a:rPr lang="en-US" dirty="0"/>
              <a:t>Fixed and Floating Rate Debt</a:t>
            </a:r>
            <a:br>
              <a:rPr lang="en-US" sz="2100" b="0" dirty="0"/>
            </a:br>
            <a:r>
              <a:rPr lang="en-US" sz="2100" b="0" dirty="0"/>
              <a:t>All Equity REITs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5A4758-4E09-7962-8744-5F60CC4D2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16802"/>
              </p:ext>
            </p:extLst>
          </p:nvPr>
        </p:nvGraphicFramePr>
        <p:xfrm>
          <a:off x="366180" y="1460500"/>
          <a:ext cx="11459635" cy="479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65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0DE7D-C9CF-4053-4DF4-542BFDC69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EE3D2-60C5-6CF7-F2FE-6236F53F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794300"/>
          </a:xfrm>
        </p:spPr>
        <p:txBody>
          <a:bodyPr/>
          <a:lstStyle/>
          <a:p>
            <a:pPr algn="l"/>
            <a:r>
              <a:rPr lang="en-US" dirty="0"/>
              <a:t>Liquidity Sources: Cash, Securities, Undrawn Credit</a:t>
            </a:r>
            <a:br>
              <a:rPr lang="en-US" sz="2100" b="0" dirty="0"/>
            </a:br>
            <a:r>
              <a:rPr lang="en-US" sz="2100" b="0" dirty="0"/>
              <a:t>Ratio to annual interest expense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BB529B2-720F-4C62-BE81-57C9631BB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761649"/>
              </p:ext>
            </p:extLst>
          </p:nvPr>
        </p:nvGraphicFramePr>
        <p:xfrm>
          <a:off x="366182" y="1460500"/>
          <a:ext cx="11459634" cy="482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FAFB-70B9-D139-E7AF-9145C29F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74736-DDCF-5EE2-0FB0-F19A8EF98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any questions, please contact the team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Edward F. Pierzak, Ph.D.</a:t>
            </a:r>
          </a:p>
          <a:p>
            <a:r>
              <a:rPr lang="en-US" b="0" dirty="0">
                <a:solidFill>
                  <a:schemeClr val="tx1"/>
                </a:solidFill>
                <a:latin typeface="+mn-lt"/>
              </a:rPr>
              <a:t>SVP, Research</a:t>
            </a:r>
          </a:p>
          <a:p>
            <a:r>
              <a:rPr lang="en-US" b="0" dirty="0">
                <a:solidFill>
                  <a:schemeClr val="tx1"/>
                </a:solidFill>
                <a:latin typeface="+mn-lt"/>
              </a:rPr>
              <a:t>direct: 202-739-9429</a:t>
            </a:r>
          </a:p>
          <a:p>
            <a:r>
              <a:rPr lang="en-US" b="0" dirty="0">
                <a:solidFill>
                  <a:schemeClr val="tx1"/>
                </a:solidFill>
                <a:latin typeface="+mn-lt"/>
                <a:hlinkClick r:id="rId2"/>
              </a:rPr>
              <a:t>epierzak@nareit.com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Nishi Mehta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  <a:latin typeface="+mn-lt"/>
              </a:rPr>
              <a:t>Analyst, Research &amp; Industry Information</a:t>
            </a:r>
            <a:br>
              <a:rPr lang="en-US" b="0" dirty="0">
                <a:solidFill>
                  <a:schemeClr val="tx1"/>
                </a:solidFill>
                <a:latin typeface="+mn-lt"/>
              </a:rPr>
            </a:br>
            <a:r>
              <a:rPr lang="en-US" b="0" dirty="0">
                <a:solidFill>
                  <a:schemeClr val="tx1"/>
                </a:solidFill>
                <a:latin typeface="+mn-lt"/>
              </a:rPr>
              <a:t>direct: 202-739-9464</a:t>
            </a:r>
            <a:br>
              <a:rPr lang="en-US" b="0" dirty="0">
                <a:solidFill>
                  <a:schemeClr val="tx1"/>
                </a:solidFill>
                <a:latin typeface="+mn-lt"/>
              </a:rPr>
            </a:br>
            <a:r>
              <a:rPr lang="en-US" b="0" dirty="0">
                <a:solidFill>
                  <a:schemeClr val="tx1"/>
                </a:solidFill>
                <a:latin typeface="+mn-lt"/>
                <a:hlinkClick r:id="rId3"/>
              </a:rPr>
              <a:t>nmehta@nareit.com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FECE5-8C8E-1AAB-51CA-0CEBF5FD93E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Nareit</a:t>
            </a:r>
          </a:p>
          <a:p>
            <a:pPr lvl="2"/>
            <a:r>
              <a:rPr lang="en-US" dirty="0"/>
              <a:t>1875 I Street, NW, Suite 500</a:t>
            </a:r>
          </a:p>
          <a:p>
            <a:pPr lvl="2"/>
            <a:r>
              <a:rPr lang="en-US" dirty="0"/>
              <a:t>Washington, D.C. 20006-5413</a:t>
            </a:r>
          </a:p>
          <a:p>
            <a:pPr lvl="2"/>
            <a:r>
              <a:rPr lang="en-US" dirty="0"/>
              <a:t>reit.com</a:t>
            </a:r>
          </a:p>
        </p:txBody>
      </p:sp>
    </p:spTree>
    <p:extLst>
      <p:ext uri="{BB962C8B-B14F-4D97-AF65-F5344CB8AC3E}">
        <p14:creationId xmlns:p14="http://schemas.microsoft.com/office/powerpoint/2010/main" val="33354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540F-0DBD-AC01-5328-B159370D64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7D474A-29AC-94C8-67A6-47124764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929640"/>
          </a:xfrm>
        </p:spPr>
        <p:txBody>
          <a:bodyPr/>
          <a:lstStyle/>
          <a:p>
            <a:pPr algn="l"/>
            <a:r>
              <a:rPr lang="en-US" dirty="0"/>
              <a:t>Funds From Operations (FFO)</a:t>
            </a:r>
            <a:br>
              <a:rPr lang="en-US" sz="3200" b="0" dirty="0"/>
            </a:br>
            <a:r>
              <a:rPr lang="en-US" sz="2100" b="0" dirty="0"/>
              <a:t>All listed U.S. equity REITs</a:t>
            </a:r>
            <a:endParaRPr lang="en-US" sz="21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0E9EB9A-FA7D-ECE2-AF4D-E71ACDD87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293118"/>
              </p:ext>
            </p:extLst>
          </p:nvPr>
        </p:nvGraphicFramePr>
        <p:xfrm>
          <a:off x="366181" y="1460500"/>
          <a:ext cx="11457432" cy="479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99679" imgH="5105291" progId="Excel.Sheet.12">
                  <p:embed/>
                </p:oleObj>
              </mc:Choice>
              <mc:Fallback>
                <p:oleObj name="Worksheet" r:id="rId2" imgW="12199679" imgH="51052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6181" y="1460500"/>
                        <a:ext cx="11457432" cy="479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6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5D363-2705-FD1D-83F4-365D22BF39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E85017-2D71-32D8-A733-737C73CD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989999"/>
          </a:xfrm>
        </p:spPr>
        <p:txBody>
          <a:bodyPr/>
          <a:lstStyle/>
          <a:p>
            <a:pPr algn="l"/>
            <a:r>
              <a:rPr lang="en-US" dirty="0"/>
              <a:t>Funds From Operations (FFO)</a:t>
            </a:r>
            <a:br>
              <a:rPr lang="en-US" sz="3200" b="0" dirty="0"/>
            </a:br>
            <a:r>
              <a:rPr lang="en-US" sz="2100" b="0" dirty="0"/>
              <a:t>All listed U.S. equity REITs</a:t>
            </a:r>
            <a:endParaRPr lang="en-US" sz="21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29891"/>
              </p:ext>
            </p:extLst>
          </p:nvPr>
        </p:nvGraphicFramePr>
        <p:xfrm>
          <a:off x="366182" y="1460500"/>
          <a:ext cx="11459632" cy="480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60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0F0C0-F697-EF5D-0A77-D0A338CAAF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98FD9-CA92-89EA-81A0-CDAFB877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01124"/>
          </a:xfrm>
        </p:spPr>
        <p:txBody>
          <a:bodyPr/>
          <a:lstStyle/>
          <a:p>
            <a:pPr algn="l"/>
            <a:r>
              <a:rPr lang="en-US" sz="3200" dirty="0"/>
              <a:t>Net Operating Income (NOI)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14968AC-399D-C41D-1B4F-6734F30790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189778"/>
              </p:ext>
            </p:extLst>
          </p:nvPr>
        </p:nvGraphicFramePr>
        <p:xfrm>
          <a:off x="1924261" y="1372240"/>
          <a:ext cx="8343478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180340" imgH="5913229" progId="Excel.Sheet.12">
                  <p:embed/>
                </p:oleObj>
              </mc:Choice>
              <mc:Fallback>
                <p:oleObj name="Worksheet" r:id="rId2" imgW="10180340" imgH="59132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4261" y="1372240"/>
                        <a:ext cx="8343478" cy="484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1AC1A-68A4-55DE-A01A-D55C3C44B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3352B1-AFEE-45F3-4822-6BC3D2F3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88076"/>
          </a:xfrm>
        </p:spPr>
        <p:txBody>
          <a:bodyPr/>
          <a:lstStyle/>
          <a:p>
            <a:pPr algn="l"/>
            <a:r>
              <a:rPr lang="en-US" dirty="0"/>
              <a:t>Net Operating Income (NOI)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  <a:endParaRPr lang="en-US" sz="21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FA75CA-D706-6731-0705-56C33B34A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903334"/>
              </p:ext>
            </p:extLst>
          </p:nvPr>
        </p:nvGraphicFramePr>
        <p:xfrm>
          <a:off x="366183" y="1463329"/>
          <a:ext cx="11457432" cy="479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199679" imgH="5105291" progId="Excel.Sheet.12">
                  <p:embed/>
                </p:oleObj>
              </mc:Choice>
              <mc:Fallback>
                <p:oleObj name="Worksheet" r:id="rId2" imgW="12199679" imgH="51052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6183" y="1463329"/>
                        <a:ext cx="11457432" cy="479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4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569A-6537-9FED-41D3-314993C23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581C3-1ABF-5646-8A13-4A78D27A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04949"/>
          </a:xfrm>
        </p:spPr>
        <p:txBody>
          <a:bodyPr/>
          <a:lstStyle/>
          <a:p>
            <a:pPr algn="l"/>
            <a:r>
              <a:rPr lang="en-US" dirty="0"/>
              <a:t>Net Operating Income (NOI)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  <a:endParaRPr lang="en-US" sz="21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028821"/>
              </p:ext>
            </p:extLst>
          </p:nvPr>
        </p:nvGraphicFramePr>
        <p:xfrm>
          <a:off x="366180" y="1460500"/>
          <a:ext cx="11459635" cy="483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22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936B5-80AA-A001-C632-809FC6292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930" dirty="0"/>
              <a:t>Sources: Company reports, S&amp;P Capital IQ Pro, Nareit T-Tracker®. Data as of 2024:Q3.</a:t>
            </a:r>
          </a:p>
          <a:p>
            <a:r>
              <a:rPr lang="en-US" sz="930" dirty="0"/>
              <a:t>Gaming was introduced as a new sector in FTSE Nareit indexes as of 2023:Q2. Results have been recomputed back through 2021:Q1.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14CB5-7792-8574-64CA-332F986B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5" y="365760"/>
            <a:ext cx="11459633" cy="814771"/>
          </a:xfrm>
        </p:spPr>
        <p:txBody>
          <a:bodyPr/>
          <a:lstStyle/>
          <a:p>
            <a:pPr algn="l"/>
            <a:r>
              <a:rPr lang="en-US" dirty="0"/>
              <a:t>Same Store Net Operating Income (SS NOI)</a:t>
            </a:r>
            <a:br>
              <a:rPr lang="en-US" sz="2100" b="0" dirty="0"/>
            </a:br>
            <a:r>
              <a:rPr lang="en-US" sz="2100" b="0" dirty="0"/>
              <a:t>All listed U.S. equity REITs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CB070DE-B173-7726-A794-41CAF6C88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353965"/>
              </p:ext>
            </p:extLst>
          </p:nvPr>
        </p:nvGraphicFramePr>
        <p:xfrm>
          <a:off x="1606917" y="1460500"/>
          <a:ext cx="8978165" cy="48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654594" imgH="5212080" progId="Excel.Sheet.12">
                  <p:embed/>
                </p:oleObj>
              </mc:Choice>
              <mc:Fallback>
                <p:oleObj name="Worksheet" r:id="rId3" imgW="9654594" imgH="52120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6917" y="1460500"/>
                        <a:ext cx="8978165" cy="484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1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reit_16x9_2023">
  <a:themeElements>
    <a:clrScheme name="Nareit Primary Theme">
      <a:dk1>
        <a:srgbClr val="000000"/>
      </a:dk1>
      <a:lt1>
        <a:srgbClr val="FFFFFF"/>
      </a:lt1>
      <a:dk2>
        <a:srgbClr val="1946BA"/>
      </a:dk2>
      <a:lt2>
        <a:srgbClr val="F2F2F2"/>
      </a:lt2>
      <a:accent1>
        <a:srgbClr val="1946BA"/>
      </a:accent1>
      <a:accent2>
        <a:srgbClr val="8DCBE8"/>
      </a:accent2>
      <a:accent3>
        <a:srgbClr val="989898"/>
      </a:accent3>
      <a:accent4>
        <a:srgbClr val="D7D7D7"/>
      </a:accent4>
      <a:accent5>
        <a:srgbClr val="BFE387"/>
      </a:accent5>
      <a:accent6>
        <a:srgbClr val="A08BCB"/>
      </a:accent6>
      <a:hlink>
        <a:srgbClr val="373BFF"/>
      </a:hlink>
      <a:folHlink>
        <a:srgbClr val="84DDF7"/>
      </a:folHlink>
    </a:clrScheme>
    <a:fontScheme name="Narei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Narei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/>
      <a:style>
        <a:lnRef idx="0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custClrLst>
    <a:custClr name="Performance Red">
      <a:srgbClr val="C9001A"/>
    </a:custClr>
    <a:custClr name="Performance Green">
      <a:srgbClr val="11B009"/>
    </a:custClr>
    <a:custClr name="Cool">
      <a:srgbClr val="8DCBE8"/>
    </a:custClr>
    <a:custClr name="Calm">
      <a:srgbClr val="00859B"/>
    </a:custClr>
    <a:custClr name="Energetic">
      <a:srgbClr val="78D64B"/>
    </a:custClr>
    <a:custClr name="Renewal">
      <a:srgbClr val="BFE387"/>
    </a:custClr>
    <a:custClr name="Brilliance">
      <a:srgbClr val="F6EB61"/>
    </a:custClr>
    <a:custClr name="Vivid">
      <a:srgbClr val="A08BCB"/>
    </a:custClr>
    <a:custClr name="Creative">
      <a:srgbClr val="693E71"/>
    </a:custClr>
    <a:custClr name="Richness">
      <a:srgbClr val="001A57"/>
    </a:custClr>
    <a:custClr name="Light">
      <a:srgbClr val="F6C867"/>
    </a:custClr>
    <a:custClr name="Vibrance">
      <a:srgbClr val="F28521"/>
    </a:custClr>
    <a:custClr name="Warmth">
      <a:srgbClr val="DC4A38"/>
    </a:custClr>
    <a:custClr name="Dignified">
      <a:srgbClr val="54585A"/>
    </a:custClr>
  </a:custClrLst>
  <a:extLst>
    <a:ext uri="{05A4C25C-085E-4340-85A3-A5531E510DB2}">
      <thm15:themeFamily xmlns:thm15="http://schemas.microsoft.com/office/thememl/2012/main" name="Nareit_16x9_2023" id="{655D73D4-FC66-0A45-AEC0-C4336B072B49}" vid="{6491A806-D7CF-A442-A16A-7D05A09BD4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areit Primary Theme">
    <a:dk1>
      <a:srgbClr val="000000"/>
    </a:dk1>
    <a:lt1>
      <a:srgbClr val="FFFFFF"/>
    </a:lt1>
    <a:dk2>
      <a:srgbClr val="1946BA"/>
    </a:dk2>
    <a:lt2>
      <a:srgbClr val="F2F2F2"/>
    </a:lt2>
    <a:accent1>
      <a:srgbClr val="1946BA"/>
    </a:accent1>
    <a:accent2>
      <a:srgbClr val="8DCBE8"/>
    </a:accent2>
    <a:accent3>
      <a:srgbClr val="989898"/>
    </a:accent3>
    <a:accent4>
      <a:srgbClr val="D7D7D7"/>
    </a:accent4>
    <a:accent5>
      <a:srgbClr val="BFE387"/>
    </a:accent5>
    <a:accent6>
      <a:srgbClr val="A08BCB"/>
    </a:accent6>
    <a:hlink>
      <a:srgbClr val="373BFF"/>
    </a:hlink>
    <a:folHlink>
      <a:srgbClr val="84DDF7"/>
    </a:folHlink>
  </a:clrScheme>
  <a:fontScheme name="Nareit">
    <a:majorFont>
      <a:latin typeface="Georgia"/>
      <a:ea typeface=""/>
      <a:cs typeface=""/>
    </a:majorFont>
    <a:minorFont>
      <a:latin typeface="Arial"/>
      <a:ea typeface=""/>
      <a:cs typeface=""/>
    </a:minorFont>
  </a:fontScheme>
  <a:fmtScheme name="Nareit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Nareit_16x9_2023_v2</Template>
  <TotalTime>264</TotalTime>
  <Words>1624</Words>
  <Application>Microsoft Office PowerPoint</Application>
  <PresentationFormat>Widescreen</PresentationFormat>
  <Paragraphs>132</Paragraphs>
  <Slides>33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Arial</vt:lpstr>
      <vt:lpstr>Georgia</vt:lpstr>
      <vt:lpstr>Suisse Int l</vt:lpstr>
      <vt:lpstr>Wingdings</vt:lpstr>
      <vt:lpstr>Nareit_16x9_2023</vt:lpstr>
      <vt:lpstr>Microsoft Excel Worksheet</vt:lpstr>
      <vt:lpstr>Nareit T-Tracker® Results 2024:Q3</vt:lpstr>
      <vt:lpstr>Table of Contents</vt:lpstr>
      <vt:lpstr>Funds From Operations (FFO) All listed U.S. equity REITs</vt:lpstr>
      <vt:lpstr>Funds From Operations (FFO) All listed U.S. equity REITs</vt:lpstr>
      <vt:lpstr>Funds From Operations (FFO) All listed U.S. equity REITs</vt:lpstr>
      <vt:lpstr>Net Operating Income (NOI) All listed U.S. equity REITs</vt:lpstr>
      <vt:lpstr>Net Operating Income (NOI) All listed U.S. equity REITs</vt:lpstr>
      <vt:lpstr>Net Operating Income (NOI) All listed U.S. equity REITs</vt:lpstr>
      <vt:lpstr>Same Store Net Operating Income (SS NOI) All listed U.S. equity REITs</vt:lpstr>
      <vt:lpstr>Growth of Same Store Net Operating Income All listed U.S. equity REITs</vt:lpstr>
      <vt:lpstr>Dividends Paid All listed U.S. equity and mREITs</vt:lpstr>
      <vt:lpstr>Dividends Paid All listed U.S. equity and mREITs</vt:lpstr>
      <vt:lpstr>Dividends Paid All listed U.S. equity and mREITs</vt:lpstr>
      <vt:lpstr>Occupancy Rates</vt:lpstr>
      <vt:lpstr>Acquisitions and Dispositions</vt:lpstr>
      <vt:lpstr>Acquisitions and Dispositions by Sector Third quarter of 2024</vt:lpstr>
      <vt:lpstr>Development Pipeline</vt:lpstr>
      <vt:lpstr>Total Property Holdings Undepreciated book value</vt:lpstr>
      <vt:lpstr>Price/FFO All listed U.S. equity REITs</vt:lpstr>
      <vt:lpstr>Debt to Total Assets All listed U.S. equity REITs</vt:lpstr>
      <vt:lpstr>Shareholders’ Equity to Total Assets All listed U.S. equity REITs</vt:lpstr>
      <vt:lpstr>Interest Expense to Net Operating Income All listed U.S. equity REITs</vt:lpstr>
      <vt:lpstr>Weighted Average Interest Rate on Long-term Debt All listed U.S. equity REITs</vt:lpstr>
      <vt:lpstr>Weighted Average Interest Rate on Total Debt All listed U.S. equity REITs</vt:lpstr>
      <vt:lpstr>Weighted Average Term to Maturity All listed U.S. equity REITs</vt:lpstr>
      <vt:lpstr>Weighted Average Interest Coverage Ratio All listed U.S. equity REITs</vt:lpstr>
      <vt:lpstr>Distribution of Interest Coverage Ratios Across REITs All listed U.S. equity REITs</vt:lpstr>
      <vt:lpstr>Implied Cap Rate All Equity REITs</vt:lpstr>
      <vt:lpstr>Dividend Payout All Equity REITs</vt:lpstr>
      <vt:lpstr>Secured and Unsecured Debt All Equity REITs</vt:lpstr>
      <vt:lpstr>Fixed and Floating Rate Debt All Equity REITs</vt:lpstr>
      <vt:lpstr>Liquidity Sources: Cash, Securities, Undrawn Credit Ratio to annual interest expense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Nishi Mehta</dc:creator>
  <cp:lastModifiedBy>Nishi Mehta</cp:lastModifiedBy>
  <cp:revision>14</cp:revision>
  <dcterms:created xsi:type="dcterms:W3CDTF">2024-08-13T19:45:50Z</dcterms:created>
  <dcterms:modified xsi:type="dcterms:W3CDTF">2024-11-13T22:08:06Z</dcterms:modified>
</cp:coreProperties>
</file>